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c:v>
                </c:pt>
                <c:pt idx="1">
                  <c:v>0.5</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3.1818181818181822E-2</c:v>
                </c:pt>
                <c:pt idx="1">
                  <c:v>4.5454545454545444E-3</c:v>
                </c:pt>
                <c:pt idx="2">
                  <c:v>4.5454545454545444E-3</c:v>
                </c:pt>
                <c:pt idx="3">
                  <c:v>0</c:v>
                </c:pt>
                <c:pt idx="4">
                  <c:v>1.3636363636363639E-2</c:v>
                </c:pt>
                <c:pt idx="5">
                  <c:v>0.94545454545454544</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6.0548491997819456</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Sheet1!$B$2:$B$6</c:f>
              <c:numCache>
                <c:formatCode>0.0</c:formatCode>
                <c:ptCount val="5"/>
                <c:pt idx="0">
                  <c:v>7.6415628018757191</c:v>
                </c:pt>
                <c:pt idx="1">
                  <c:v>7.4653790394030324</c:v>
                </c:pt>
                <c:pt idx="2">
                  <c:v>7.1144477520829206</c:v>
                </c:pt>
                <c:pt idx="3">
                  <c:v>7.0366028359927357</c:v>
                </c:pt>
                <c:pt idx="4">
                  <c:v>7.0169582226445346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Sheet1!$C$2:$C$6</c:f>
              <c:numCache>
                <c:formatCode>0.0</c:formatCode>
                <c:ptCount val="5"/>
                <c:pt idx="0">
                  <c:v>2.3584371981242809</c:v>
                </c:pt>
                <c:pt idx="1">
                  <c:v>2.5346209605969676</c:v>
                </c:pt>
                <c:pt idx="2">
                  <c:v>2.8855522479170794</c:v>
                </c:pt>
                <c:pt idx="3">
                  <c:v>2.9633971640072643</c:v>
                </c:pt>
                <c:pt idx="4">
                  <c:v>2.9830417773554654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Sheet1!$B$2:$B$6</c:f>
              <c:numCache>
                <c:formatCode>0.0</c:formatCode>
                <c:ptCount val="5"/>
                <c:pt idx="0">
                  <c:v>5.4334428366493643</c:v>
                </c:pt>
                <c:pt idx="1">
                  <c:v>6.0341817219694924</c:v>
                </c:pt>
                <c:pt idx="2">
                  <c:v>6.0386837214798783</c:v>
                </c:pt>
                <c:pt idx="3">
                  <c:v>6.0548491997819456</c:v>
                </c:pt>
                <c:pt idx="4">
                  <c:v>6.0720458312721846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Sheet1!$C$2:$C$6</c:f>
              <c:numCache>
                <c:formatCode>0.0</c:formatCode>
                <c:ptCount val="5"/>
                <c:pt idx="0">
                  <c:v>4.5665571633506357</c:v>
                </c:pt>
                <c:pt idx="1">
                  <c:v>3.9658182780305076</c:v>
                </c:pt>
                <c:pt idx="2">
                  <c:v>3.9613162785201217</c:v>
                </c:pt>
                <c:pt idx="3">
                  <c:v>3.9451508002180544</c:v>
                </c:pt>
                <c:pt idx="4">
                  <c:v>3.9279541687278154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1.0821023929273617</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0.4009382219419253</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0.11177857865238661</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1.1669524411566172</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0.11177857865238661</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0.4009382219419253</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0.33592553295562233</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6.0548491997819456</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LEEDS GENERAL INFIRMARY (36)</c:v>
                </c:pt>
                <c:pt idx="2">
                  <c:v>ST JAMES'S UNIVERSITY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LEEDS GENERAL INFIRMARY (36)</c:v>
                </c:pt>
                <c:pt idx="2">
                  <c:v>ST JAMES'S UNIVERSITY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LEEDS GENERAL INFIRMARY (36)</c:v>
                </c:pt>
                <c:pt idx="2">
                  <c:v>ST JAMES'S UNIVERSITY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LEEDS GENERAL INFIRMARY (36)</c:v>
                </c:pt>
                <c:pt idx="2">
                  <c:v>ST JAMES'S UNIVERSITY HOSPITAL (-)</c:v>
                </c:pt>
              </c:strCache>
            </c:strRef>
          </c:cat>
          <c:val>
            <c:numRef>
              <c:f>Sheet1!$G$2:$G$4</c:f>
              <c:numCache>
                <c:formatCode>0.0;;</c:formatCode>
                <c:ptCount val="3"/>
                <c:pt idx="0">
                  <c:v>8.1874416286271252</c:v>
                </c:pt>
                <c:pt idx="1">
                  <c:v>8.1391794759726963</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LEEDS GENERAL INFIRMARY (36)</c:v>
                </c:pt>
                <c:pt idx="2">
                  <c:v>ST JAMES'S UNIVERSITY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LEEDS GENERAL INFIRMARY (36)</c:v>
                </c:pt>
                <c:pt idx="2">
                  <c:v>ST JAMES'S UNIVERSITY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LEEDS GENERAL INFIRMARY (36)</c:v>
                </c:pt>
                <c:pt idx="2">
                  <c:v>ST JAMES'S UNIVERSITY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1.8125583713728748</c:v>
                </c:pt>
                <c:pt idx="1">
                  <c:v>1.8608205240273037</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LEEDS GENERAL INFIRMARY (76)</c:v>
                </c:pt>
                <c:pt idx="2">
                  <c:v>ST JAMES'S UNIVERSITY HOSPITAL (57)</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LEEDS GENERAL INFIRMARY (76)</c:v>
                </c:pt>
                <c:pt idx="2">
                  <c:v>ST JAMES'S UNIVERSITY HOSPITAL (57)</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LEEDS GENERAL INFIRMARY (76)</c:v>
                </c:pt>
                <c:pt idx="2">
                  <c:v>ST JAMES'S UNIVERSITY HOSPITAL (57)</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LEEDS GENERAL INFIRMARY (76)</c:v>
                </c:pt>
                <c:pt idx="2">
                  <c:v>ST JAMES'S UNIVERSITY HOSPITAL (57)</c:v>
                </c:pt>
              </c:strCache>
            </c:strRef>
          </c:cat>
          <c:val>
            <c:numRef>
              <c:f>Sheet1!$G$2:$G$4</c:f>
              <c:numCache>
                <c:formatCode>0.0;;</c:formatCode>
                <c:ptCount val="3"/>
                <c:pt idx="0">
                  <c:v>8.9868637784922782</c:v>
                </c:pt>
                <c:pt idx="1">
                  <c:v>8.9762793510259815</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LEEDS GENERAL INFIRMARY (76)</c:v>
                </c:pt>
                <c:pt idx="2">
                  <c:v>ST JAMES'S UNIVERSITY HOSPITAL (57)</c:v>
                </c:pt>
              </c:strCache>
            </c:strRef>
          </c:cat>
          <c:val>
            <c:numRef>
              <c:f>Sheet1!$H$2:$H$4</c:f>
              <c:numCache>
                <c:formatCode>0.0;;</c:formatCode>
                <c:ptCount val="3"/>
                <c:pt idx="0">
                  <c:v>0</c:v>
                </c:pt>
                <c:pt idx="1">
                  <c:v>0</c:v>
                </c:pt>
                <c:pt idx="2">
                  <c:v>9.1934560163114636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LEEDS GENERAL INFIRMARY (76)</c:v>
                </c:pt>
                <c:pt idx="2">
                  <c:v>ST JAMES'S UNIVERSITY HOSPITAL (57)</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LEEDS GENERAL INFIRMARY (76)</c:v>
                </c:pt>
                <c:pt idx="2">
                  <c:v>ST JAMES'S UNIVERSITY HOSPITAL (57)</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1.0131362215077218</c:v>
                </c:pt>
                <c:pt idx="1">
                  <c:v>1.0237206489740185</c:v>
                </c:pt>
                <c:pt idx="2">
                  <c:v>0.80654398368853641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LEEDS GENERAL INFIRMARY (90)</c:v>
                </c:pt>
                <c:pt idx="2">
                  <c:v>ST JAMES'S UNIVERSITY HOSPITAL (72)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LEEDS GENERAL INFIRMARY (90)</c:v>
                </c:pt>
                <c:pt idx="2">
                  <c:v>ST JAMES'S UNIVERSITY HOSPITAL (72)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LEEDS GENERAL INFIRMARY (90)</c:v>
                </c:pt>
                <c:pt idx="2">
                  <c:v>ST JAMES'S UNIVERSITY HOSPITAL (72)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LEEDS GENERAL INFIRMARY (90)</c:v>
                </c:pt>
                <c:pt idx="2">
                  <c:v>ST JAMES'S UNIVERSITY HOSPITAL (72)</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LEEDS GENERAL INFIRMARY (90)</c:v>
                </c:pt>
                <c:pt idx="2">
                  <c:v>ST JAMES'S UNIVERSITY HOSPITAL (72)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LEEDS GENERAL INFIRMARY (90)</c:v>
                </c:pt>
                <c:pt idx="2">
                  <c:v>ST JAMES'S UNIVERSITY HOSPITAL (72)</c:v>
                </c:pt>
              </c:strCache>
            </c:strRef>
          </c:cat>
          <c:val>
            <c:numRef>
              <c:f>Sheet1!$I$2:$I$4</c:f>
              <c:numCache>
                <c:formatCode>0.0;;</c:formatCode>
                <c:ptCount val="3"/>
                <c:pt idx="0">
                  <c:v>9.7372789265682211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LEEDS GENERAL INFIRMARY (90)</c:v>
                </c:pt>
                <c:pt idx="2">
                  <c:v>ST JAMES'S UNIVERSITY HOSPITAL (72)</c:v>
                </c:pt>
              </c:strCache>
            </c:strRef>
          </c:cat>
          <c:val>
            <c:numRef>
              <c:f>Sheet1!$J$2:$J$4</c:f>
              <c:numCache>
                <c:formatCode>0.0;;</c:formatCode>
                <c:ptCount val="3"/>
                <c:pt idx="0">
                  <c:v>0</c:v>
                </c:pt>
                <c:pt idx="1">
                  <c:v>9.7541613424319635</c:v>
                </c:pt>
                <c:pt idx="2">
                  <c:v>9.7672705057897087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0.26272107343177886</c:v>
                </c:pt>
                <c:pt idx="1">
                  <c:v>0.24583865756803647</c:v>
                </c:pt>
                <c:pt idx="2">
                  <c:v>0.23272949421029132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LEEDS GENERAL INFIRMARY (89)</c:v>
                </c:pt>
                <c:pt idx="2">
                  <c:v>ST JAMES'S UNIVERSITY HOSPITAL (70)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LEEDS GENERAL INFIRMARY (89)</c:v>
                </c:pt>
                <c:pt idx="2">
                  <c:v>ST JAMES'S UNIVERSITY HOSPITAL (70)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LEEDS GENERAL INFIRMARY (89)</c:v>
                </c:pt>
                <c:pt idx="2">
                  <c:v>ST JAMES'S UNIVERSITY HOSPITAL (70)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LEEDS GENERAL INFIRMARY (89)</c:v>
                </c:pt>
                <c:pt idx="2">
                  <c:v>ST JAMES'S UNIVERSITY HOSPITAL (70)</c:v>
                </c:pt>
              </c:strCache>
            </c:strRef>
          </c:cat>
          <c:val>
            <c:numRef>
              <c:f>Sheet1!$G$2:$G$4</c:f>
              <c:numCache>
                <c:formatCode>0.0;;</c:formatCode>
                <c:ptCount val="3"/>
                <c:pt idx="0">
                  <c:v>8.0295718544100172</c:v>
                </c:pt>
                <c:pt idx="1">
                  <c:v>7.5700150901805543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LEEDS GENERAL INFIRMARY (89)</c:v>
                </c:pt>
                <c:pt idx="2">
                  <c:v>ST JAMES'S UNIVERSITY HOSPITAL (70)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LEEDS GENERAL INFIRMARY (89)</c:v>
                </c:pt>
                <c:pt idx="2">
                  <c:v>ST JAMES'S UNIVERSITY HOSPITAL (70)</c:v>
                </c:pt>
              </c:strCache>
            </c:strRef>
          </c:cat>
          <c:val>
            <c:numRef>
              <c:f>Sheet1!$I$2:$I$4</c:f>
              <c:numCache>
                <c:formatCode>0.0;;</c:formatCode>
                <c:ptCount val="3"/>
                <c:pt idx="0">
                  <c:v>0</c:v>
                </c:pt>
                <c:pt idx="1">
                  <c:v>0</c:v>
                </c:pt>
                <c:pt idx="2">
                  <c:v>8.623154797486567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LEEDS GENERAL INFIRMARY (89)</c:v>
                </c:pt>
                <c:pt idx="2">
                  <c:v>ST JAMES'S UNIVERSITY HOSPITAL (70)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1.9704281455899828</c:v>
                </c:pt>
                <c:pt idx="1">
                  <c:v>2.4299849098194457</c:v>
                </c:pt>
                <c:pt idx="2">
                  <c:v>1.376845202513433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(212)</c:v>
                </c:pt>
                <c:pt idx="1">
                  <c:v>LEEDS GENERAL INFIRMARY (113)</c:v>
                </c:pt>
                <c:pt idx="2">
                  <c:v>ST JAMES'S UNIVERSITY HOSPITAL (97)</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(212)</c:v>
                </c:pt>
                <c:pt idx="1">
                  <c:v>LEEDS GENERAL INFIRMARY (113)</c:v>
                </c:pt>
                <c:pt idx="2">
                  <c:v>ST JAMES'S UNIVERSITY HOSPITAL (97)</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(212)</c:v>
                </c:pt>
                <c:pt idx="1">
                  <c:v>LEEDS GENERAL INFIRMARY (113)</c:v>
                </c:pt>
                <c:pt idx="2">
                  <c:v>ST JAMES'S UNIVERSITY HOSPITAL (97)</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(212)</c:v>
                </c:pt>
                <c:pt idx="1">
                  <c:v>LEEDS GENERAL INFIRMARY (113)</c:v>
                </c:pt>
                <c:pt idx="2">
                  <c:v>ST JAMES'S UNIVERSITY HOSPITAL (97)</c:v>
                </c:pt>
              </c:strCache>
            </c:strRef>
          </c:cat>
          <c:val>
            <c:numRef>
              <c:f>Sheet1!$G$2:$G$4</c:f>
              <c:numCache>
                <c:formatCode>0.0;;</c:formatCode>
                <c:ptCount val="3"/>
                <c:pt idx="0">
                  <c:v>9.4871786702290812</c:v>
                </c:pt>
                <c:pt idx="1">
                  <c:v>9.5184274968467726</c:v>
                </c:pt>
                <c:pt idx="2">
                  <c:v>9.4709605941967165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(212)</c:v>
                </c:pt>
                <c:pt idx="1">
                  <c:v>LEEDS GENERAL INFIRMARY (113)</c:v>
                </c:pt>
                <c:pt idx="2">
                  <c:v>ST JAMES'S UNIVERSITY HOSPITAL (97)</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(212)</c:v>
                </c:pt>
                <c:pt idx="1">
                  <c:v>LEEDS GENERAL INFIRMARY (113)</c:v>
                </c:pt>
                <c:pt idx="2">
                  <c:v>ST JAMES'S UNIVERSITY HOSPITAL (97)</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(212)</c:v>
                </c:pt>
                <c:pt idx="1">
                  <c:v>LEEDS GENERAL INFIRMARY (113)</c:v>
                </c:pt>
                <c:pt idx="2">
                  <c:v>ST JAMES'S UNIVERSITY HOSPITAL (97)</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0.51282132977091877</c:v>
                </c:pt>
                <c:pt idx="1">
                  <c:v>0.48157250315322742</c:v>
                </c:pt>
                <c:pt idx="2">
                  <c:v>0.52903940580328346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LEEDS GENERAL INFIRMARY (116)</c:v>
                </c:pt>
                <c:pt idx="2">
                  <c:v>ST JAMES'S UNIVERSITY HOSPITAL (97)</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LEEDS GENERAL INFIRMARY (116)</c:v>
                </c:pt>
                <c:pt idx="2">
                  <c:v>ST JAMES'S UNIVERSITY HOSPITAL (97)</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LEEDS GENERAL INFIRMARY (116)</c:v>
                </c:pt>
                <c:pt idx="2">
                  <c:v>ST JAMES'S UNIVERSITY HOSPITAL (97)</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LEEDS GENERAL INFIRMARY (116)</c:v>
                </c:pt>
                <c:pt idx="2">
                  <c:v>ST JAMES'S UNIVERSITY HOSPITAL (97)</c:v>
                </c:pt>
              </c:strCache>
            </c:strRef>
          </c:cat>
          <c:val>
            <c:numRef>
              <c:f>Sheet1!$G$2:$G$4</c:f>
              <c:numCache>
                <c:formatCode>0.0;;</c:formatCode>
                <c:ptCount val="3"/>
                <c:pt idx="0">
                  <c:v>9.2309837525353871</c:v>
                </c:pt>
                <c:pt idx="1">
                  <c:v>9.1940643097030623</c:v>
                </c:pt>
                <c:pt idx="2">
                  <c:v>9.31293264756596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LEEDS GENERAL INFIRMARY (116)</c:v>
                </c:pt>
                <c:pt idx="2">
                  <c:v>ST JAMES'S UNIVERSITY HOSPITAL (97)</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LEEDS GENERAL INFIRMARY (116)</c:v>
                </c:pt>
                <c:pt idx="2">
                  <c:v>ST JAMES'S UNIVERSITY HOSPITAL (97)</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LEEDS GENERAL INFIRMARY (116)</c:v>
                </c:pt>
                <c:pt idx="2">
                  <c:v>ST JAMES'S UNIVERSITY HOSPITAL (97)</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0.76901624746461295</c:v>
                </c:pt>
                <c:pt idx="1">
                  <c:v>0.80593569029693768</c:v>
                </c:pt>
                <c:pt idx="2">
                  <c:v>0.68706735243404005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0.27669902912621358</c:v>
                </c:pt>
                <c:pt idx="1">
                  <c:v>0.72330097087378642</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Sheet1!$G$2:$G$4</c:f>
              <c:numCache>
                <c:formatCode>0.0;;</c:formatCode>
                <c:ptCount val="3"/>
                <c:pt idx="0">
                  <c:v>8.0837970974680911</c:v>
                </c:pt>
                <c:pt idx="1">
                  <c:v>7.8584973665507354</c:v>
                </c:pt>
                <c:pt idx="2">
                  <c:v>8.2525617245336758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1.9162029025319089</c:v>
                </c:pt>
                <c:pt idx="1">
                  <c:v>2.1415026334492646</c:v>
                </c:pt>
                <c:pt idx="2">
                  <c:v>1.7474382754663242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LEEDS GENERAL INFIRMARY (85)</c:v>
                </c:pt>
                <c:pt idx="2">
                  <c:v>ST JAMES'S UNIVERSITY HOSPITAL (71)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LEEDS GENERAL INFIRMARY (85)</c:v>
                </c:pt>
                <c:pt idx="2">
                  <c:v>ST JAMES'S UNIVERSITY HOSPITAL (71)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LEEDS GENERAL INFIRMARY (85)</c:v>
                </c:pt>
                <c:pt idx="2">
                  <c:v>ST JAMES'S UNIVERSITY HOSPITAL (71)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LEEDS GENERAL INFIRMARY (85)</c:v>
                </c:pt>
                <c:pt idx="2">
                  <c:v>ST JAMES'S UNIVERSITY HOSPITAL (71)</c:v>
                </c:pt>
              </c:strCache>
            </c:strRef>
          </c:cat>
          <c:val>
            <c:numRef>
              <c:f>Sheet1!$G$2:$G$4</c:f>
              <c:numCache>
                <c:formatCode>0.0;;</c:formatCode>
                <c:ptCount val="3"/>
                <c:pt idx="0">
                  <c:v>8.4079722477969856</c:v>
                </c:pt>
                <c:pt idx="1">
                  <c:v>8.260511468909522</c:v>
                </c:pt>
                <c:pt idx="2">
                  <c:v>8.654649012942965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LEEDS GENERAL INFIRMARY (85)</c:v>
                </c:pt>
                <c:pt idx="2">
                  <c:v>ST JAMES'S UNIVERSITY HOSPITAL (71)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LEEDS GENERAL INFIRMARY (85)</c:v>
                </c:pt>
                <c:pt idx="2">
                  <c:v>ST JAMES'S UNIVERSITY HOSPITAL (71)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LEEDS GENERAL INFIRMARY (85)</c:v>
                </c:pt>
                <c:pt idx="2">
                  <c:v>ST JAMES'S UNIVERSITY HOSPITAL (71)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1.5920277522030144</c:v>
                </c:pt>
                <c:pt idx="1">
                  <c:v>1.739488531090478</c:v>
                </c:pt>
                <c:pt idx="2">
                  <c:v>1.345350987057035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LEEDS GENERAL INFIRMARY (109)</c:v>
                </c:pt>
                <c:pt idx="2">
                  <c:v>ST JAMES'S UNIVERSITY HOSPITAL (97)</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LEEDS GENERAL INFIRMARY (109)</c:v>
                </c:pt>
                <c:pt idx="2">
                  <c:v>ST JAMES'S UNIVERSITY HOSPITAL (97)</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LEEDS GENERAL INFIRMARY (109)</c:v>
                </c:pt>
                <c:pt idx="2">
                  <c:v>ST JAMES'S UNIVERSITY HOSPITAL (97)</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LEEDS GENERAL INFIRMARY (109)</c:v>
                </c:pt>
                <c:pt idx="2">
                  <c:v>ST JAMES'S UNIVERSITY HOSPITAL (97)</c:v>
                </c:pt>
              </c:strCache>
            </c:strRef>
          </c:cat>
          <c:val>
            <c:numRef>
              <c:f>Sheet1!$G$2:$G$4</c:f>
              <c:numCache>
                <c:formatCode>0.0;;</c:formatCode>
                <c:ptCount val="3"/>
                <c:pt idx="0">
                  <c:v>8.8258586762934179</c:v>
                </c:pt>
                <c:pt idx="1">
                  <c:v>8.3877092828588804</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LEEDS GENERAL INFIRMARY (109)</c:v>
                </c:pt>
                <c:pt idx="2">
                  <c:v>ST JAMES'S UNIVERSITY HOSPITAL (97)</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LEEDS GENERAL INFIRMARY (109)</c:v>
                </c:pt>
                <c:pt idx="2">
                  <c:v>ST JAMES'S UNIVERSITY HOSPITAL (97)</c:v>
                </c:pt>
              </c:strCache>
            </c:strRef>
          </c:cat>
          <c:val>
            <c:numRef>
              <c:f>Sheet1!$I$2:$I$4</c:f>
              <c:numCache>
                <c:formatCode>0.0;;</c:formatCode>
                <c:ptCount val="3"/>
                <c:pt idx="0">
                  <c:v>0</c:v>
                </c:pt>
                <c:pt idx="1">
                  <c:v>0</c:v>
                </c:pt>
                <c:pt idx="2">
                  <c:v>9.3004304487143195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LEEDS GENERAL INFIRMARY (109)</c:v>
                </c:pt>
                <c:pt idx="2">
                  <c:v>ST JAMES'S UNIVERSITY HOSPITAL (97)</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1.1741413237065821</c:v>
                </c:pt>
                <c:pt idx="1">
                  <c:v>1.6122907171411196</c:v>
                </c:pt>
                <c:pt idx="2">
                  <c:v>0.69956955128568055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LEEDS GENERAL INFIRMARY (116)</c:v>
                </c:pt>
                <c:pt idx="2">
                  <c:v>ST JAMES'S UNIVERSITY HOSPITAL (97)</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LEEDS GENERAL INFIRMARY (116)</c:v>
                </c:pt>
                <c:pt idx="2">
                  <c:v>ST JAMES'S UNIVERSITY HOSPITAL (97)</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LEEDS GENERAL INFIRMARY (116)</c:v>
                </c:pt>
                <c:pt idx="2">
                  <c:v>ST JAMES'S UNIVERSITY HOSPITAL (97)</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LEEDS GENERAL INFIRMARY (116)</c:v>
                </c:pt>
                <c:pt idx="2">
                  <c:v>ST JAMES'S UNIVERSITY HOSPITAL (97)</c:v>
                </c:pt>
              </c:strCache>
            </c:strRef>
          </c:cat>
          <c:val>
            <c:numRef>
              <c:f>Sheet1!$G$2:$G$4</c:f>
              <c:numCache>
                <c:formatCode>0.0;;</c:formatCode>
                <c:ptCount val="3"/>
                <c:pt idx="0">
                  <c:v>8.7830474142468038</c:v>
                </c:pt>
                <c:pt idx="1">
                  <c:v>8.7628087839496107</c:v>
                </c:pt>
                <c:pt idx="2">
                  <c:v>8.8411242149457223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LEEDS GENERAL INFIRMARY (116)</c:v>
                </c:pt>
                <c:pt idx="2">
                  <c:v>ST JAMES'S UNIVERSITY HOSPITAL (97)</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LEEDS GENERAL INFIRMARY (116)</c:v>
                </c:pt>
                <c:pt idx="2">
                  <c:v>ST JAMES'S UNIVERSITY HOSPITAL (97)</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LEEDS GENERAL INFIRMARY (116)</c:v>
                </c:pt>
                <c:pt idx="2">
                  <c:v>ST JAMES'S UNIVERSITY HOSPITAL (97)</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1.2169525857531962</c:v>
                </c:pt>
                <c:pt idx="1">
                  <c:v>1.2371912160503893</c:v>
                </c:pt>
                <c:pt idx="2">
                  <c:v>1.1588757850542777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Sheet1!$G$2:$G$4</c:f>
              <c:numCache>
                <c:formatCode>0.0;;</c:formatCode>
                <c:ptCount val="3"/>
                <c:pt idx="0">
                  <c:v>9.4042410329183941</c:v>
                </c:pt>
                <c:pt idx="1">
                  <c:v>9.3276419954762506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Sheet1!$H$2:$H$4</c:f>
              <c:numCache>
                <c:formatCode>0.0;;</c:formatCode>
                <c:ptCount val="3"/>
                <c:pt idx="0">
                  <c:v>0</c:v>
                </c:pt>
                <c:pt idx="1">
                  <c:v>0</c:v>
                </c:pt>
                <c:pt idx="2">
                  <c:v>9.5466322109248214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0.59575896708160592</c:v>
                </c:pt>
                <c:pt idx="1">
                  <c:v>0.67235800452374939</c:v>
                </c:pt>
                <c:pt idx="2">
                  <c:v>0.45336778907517861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(217)</c:v>
                </c:pt>
                <c:pt idx="1">
                  <c:v>LEEDS GENERAL INFIRMARY (116)</c:v>
                </c:pt>
                <c:pt idx="2">
                  <c:v>ST JAMES'S UNIVERSITY HOSPITAL (99)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(217)</c:v>
                </c:pt>
                <c:pt idx="1">
                  <c:v>LEEDS GENERAL INFIRMARY (116)</c:v>
                </c:pt>
                <c:pt idx="2">
                  <c:v>ST JAMES'S UNIVERSITY HOSPITAL (99)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(217)</c:v>
                </c:pt>
                <c:pt idx="1">
                  <c:v>LEEDS GENERAL INFIRMARY (116)</c:v>
                </c:pt>
                <c:pt idx="2">
                  <c:v>ST JAMES'S UNIVERSITY HOSPITAL (99)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(217)</c:v>
                </c:pt>
                <c:pt idx="1">
                  <c:v>LEEDS GENERAL INFIRMARY (116)</c:v>
                </c:pt>
                <c:pt idx="2">
                  <c:v>ST JAMES'S UNIVERSITY HOSPITAL (99)</c:v>
                </c:pt>
              </c:strCache>
            </c:strRef>
          </c:cat>
          <c:val>
            <c:numRef>
              <c:f>Sheet1!$G$2:$G$4</c:f>
              <c:numCache>
                <c:formatCode>0.0;;</c:formatCode>
                <c:ptCount val="3"/>
                <c:pt idx="0">
                  <c:v>8.6739380675265068</c:v>
                </c:pt>
                <c:pt idx="1">
                  <c:v>8.6687386479948536</c:v>
                </c:pt>
                <c:pt idx="2">
                  <c:v>8.7131583596090696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(217)</c:v>
                </c:pt>
                <c:pt idx="1">
                  <c:v>LEEDS GENERAL INFIRMARY (116)</c:v>
                </c:pt>
                <c:pt idx="2">
                  <c:v>ST JAMES'S UNIVERSITY HOSPITAL (99)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(217)</c:v>
                </c:pt>
                <c:pt idx="1">
                  <c:v>LEEDS GENERAL INFIRMARY (116)</c:v>
                </c:pt>
                <c:pt idx="2">
                  <c:v>ST JAMES'S UNIVERSITY HOSPITAL (99)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(217)</c:v>
                </c:pt>
                <c:pt idx="1">
                  <c:v>LEEDS GENERAL INFIRMARY (116)</c:v>
                </c:pt>
                <c:pt idx="2">
                  <c:v>ST JAMES'S UNIVERSITY HOSPITAL (99)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1.3260619324734932</c:v>
                </c:pt>
                <c:pt idx="1">
                  <c:v>1.3312613520051464</c:v>
                </c:pt>
                <c:pt idx="2">
                  <c:v>1.2868416403909304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(216)</c:v>
                </c:pt>
                <c:pt idx="1">
                  <c:v>LEEDS GENERAL INFIRMARY (115)</c:v>
                </c:pt>
                <c:pt idx="2">
                  <c:v>ST JAMES'S UNIVERSITY HOSPITAL (99)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(216)</c:v>
                </c:pt>
                <c:pt idx="1">
                  <c:v>LEEDS GENERAL INFIRMARY (115)</c:v>
                </c:pt>
                <c:pt idx="2">
                  <c:v>ST JAMES'S UNIVERSITY HOSPITAL (99)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(216)</c:v>
                </c:pt>
                <c:pt idx="1">
                  <c:v>LEEDS GENERAL INFIRMARY (115)</c:v>
                </c:pt>
                <c:pt idx="2">
                  <c:v>ST JAMES'S UNIVERSITY HOSPITAL (99)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(216)</c:v>
                </c:pt>
                <c:pt idx="1">
                  <c:v>LEEDS GENERAL INFIRMARY (115)</c:v>
                </c:pt>
                <c:pt idx="2">
                  <c:v>ST JAMES'S UNIVERSITY HOSPITAL (99)</c:v>
                </c:pt>
              </c:strCache>
            </c:strRef>
          </c:cat>
          <c:val>
            <c:numRef>
              <c:f>Sheet1!$G$2:$G$4</c:f>
              <c:numCache>
                <c:formatCode>0.0;;</c:formatCode>
                <c:ptCount val="3"/>
                <c:pt idx="0">
                  <c:v>9.173041655237796</c:v>
                </c:pt>
                <c:pt idx="1">
                  <c:v>9.1206032362980451</c:v>
                </c:pt>
                <c:pt idx="2">
                  <c:v>9.3334808143638295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(216)</c:v>
                </c:pt>
                <c:pt idx="1">
                  <c:v>LEEDS GENERAL INFIRMARY (115)</c:v>
                </c:pt>
                <c:pt idx="2">
                  <c:v>ST JAMES'S UNIVERSITY HOSPITAL (99)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(216)</c:v>
                </c:pt>
                <c:pt idx="1">
                  <c:v>LEEDS GENERAL INFIRMARY (115)</c:v>
                </c:pt>
                <c:pt idx="2">
                  <c:v>ST JAMES'S UNIVERSITY HOSPITAL (99)</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(216)</c:v>
                </c:pt>
                <c:pt idx="1">
                  <c:v>LEEDS GENERAL INFIRMARY (115)</c:v>
                </c:pt>
                <c:pt idx="2">
                  <c:v>ST JAMES'S UNIVERSITY HOSPITAL (99)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0.82695834476220398</c:v>
                </c:pt>
                <c:pt idx="1">
                  <c:v>0.87939676370195485</c:v>
                </c:pt>
                <c:pt idx="2">
                  <c:v>0.66651918563617052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(216)</c:v>
                </c:pt>
                <c:pt idx="1">
                  <c:v>LEEDS GENERAL INFIRMARY (116)</c:v>
                </c:pt>
                <c:pt idx="2">
                  <c:v>ST JAMES'S UNIVERSITY HOSPITAL (98)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(216)</c:v>
                </c:pt>
                <c:pt idx="1">
                  <c:v>LEEDS GENERAL INFIRMARY (116)</c:v>
                </c:pt>
                <c:pt idx="2">
                  <c:v>ST JAMES'S UNIVERSITY HOSPITAL (98)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(216)</c:v>
                </c:pt>
                <c:pt idx="1">
                  <c:v>LEEDS GENERAL INFIRMARY (116)</c:v>
                </c:pt>
                <c:pt idx="2">
                  <c:v>ST JAMES'S UNIVERSITY HOSPITAL (98)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(216)</c:v>
                </c:pt>
                <c:pt idx="1">
                  <c:v>LEEDS GENERAL INFIRMARY (116)</c:v>
                </c:pt>
                <c:pt idx="2">
                  <c:v>ST JAMES'S UNIVERSITY HOSPITAL (98)</c:v>
                </c:pt>
              </c:strCache>
            </c:strRef>
          </c:cat>
          <c:val>
            <c:numRef>
              <c:f>Sheet1!$G$2:$G$4</c:f>
              <c:numCache>
                <c:formatCode>0.0;;</c:formatCode>
                <c:ptCount val="3"/>
                <c:pt idx="0">
                  <c:v>8.7992439793592379</c:v>
                </c:pt>
                <c:pt idx="1">
                  <c:v>8.6152041867688229</c:v>
                </c:pt>
                <c:pt idx="2">
                  <c:v>9.0087119888648974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(216)</c:v>
                </c:pt>
                <c:pt idx="1">
                  <c:v>LEEDS GENERAL INFIRMARY (116)</c:v>
                </c:pt>
                <c:pt idx="2">
                  <c:v>ST JAMES'S UNIVERSITY HOSPITAL (98)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(216)</c:v>
                </c:pt>
                <c:pt idx="1">
                  <c:v>LEEDS GENERAL INFIRMARY (116)</c:v>
                </c:pt>
                <c:pt idx="2">
                  <c:v>ST JAMES'S UNIVERSITY HOSPITAL (98)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(216)</c:v>
                </c:pt>
                <c:pt idx="1">
                  <c:v>LEEDS GENERAL INFIRMARY (116)</c:v>
                </c:pt>
                <c:pt idx="2">
                  <c:v>ST JAMES'S UNIVERSITY HOSPITAL (98)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1.2007560206407621</c:v>
                </c:pt>
                <c:pt idx="1">
                  <c:v>1.3847958132311771</c:v>
                </c:pt>
                <c:pt idx="2">
                  <c:v>0.99128801113510256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LEEDS GENERAL INFIRMARY (104)</c:v>
                </c:pt>
                <c:pt idx="2">
                  <c:v>ST JAMES'S UNIVERSITY HOSPITAL (87)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LEEDS GENERAL INFIRMARY (104)</c:v>
                </c:pt>
                <c:pt idx="2">
                  <c:v>ST JAMES'S UNIVERSITY HOSPITAL (87)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LEEDS GENERAL INFIRMARY (104)</c:v>
                </c:pt>
                <c:pt idx="2">
                  <c:v>ST JAMES'S UNIVERSITY HOSPITAL (87)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LEEDS GENERAL INFIRMARY (104)</c:v>
                </c:pt>
                <c:pt idx="2">
                  <c:v>ST JAMES'S UNIVERSITY HOSPITAL (87)</c:v>
                </c:pt>
              </c:strCache>
            </c:strRef>
          </c:cat>
          <c:val>
            <c:numRef>
              <c:f>Sheet1!$G$2:$G$4</c:f>
              <c:numCache>
                <c:formatCode>0.0;;</c:formatCode>
                <c:ptCount val="3"/>
                <c:pt idx="0">
                  <c:v>6.1363202570805164</c:v>
                </c:pt>
                <c:pt idx="1">
                  <c:v>6.2231668995536102</c:v>
                </c:pt>
                <c:pt idx="2">
                  <c:v>5.9803567315532531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LEEDS GENERAL INFIRMARY (104)</c:v>
                </c:pt>
                <c:pt idx="2">
                  <c:v>ST JAMES'S UNIVERSITY HOSPITAL (87)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LEEDS GENERAL INFIRMARY (104)</c:v>
                </c:pt>
                <c:pt idx="2">
                  <c:v>ST JAMES'S UNIVERSITY HOSPITAL (87)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LEEDS GENERAL INFIRMARY (104)</c:v>
                </c:pt>
                <c:pt idx="2">
                  <c:v>ST JAMES'S UNIVERSITY HOSPITAL (87)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3.8636797429194836</c:v>
                </c:pt>
                <c:pt idx="1">
                  <c:v>3.7768331004463898</c:v>
                </c:pt>
                <c:pt idx="2">
                  <c:v>4.0196432684467469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LEEDS GENERAL INFIRMARY (109)</c:v>
                </c:pt>
                <c:pt idx="2">
                  <c:v>ST JAMES'S UNIVERSITY HOSPITAL (91)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LEEDS GENERAL INFIRMARY (109)</c:v>
                </c:pt>
                <c:pt idx="2">
                  <c:v>ST JAMES'S UNIVERSITY HOSPITAL (91)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LEEDS GENERAL INFIRMARY (109)</c:v>
                </c:pt>
                <c:pt idx="2">
                  <c:v>ST JAMES'S UNIVERSITY HOSPITAL (91)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LEEDS GENERAL INFIRMARY (109)</c:v>
                </c:pt>
                <c:pt idx="2">
                  <c:v>ST JAMES'S UNIVERSITY HOSPITAL (91)</c:v>
                </c:pt>
              </c:strCache>
            </c:strRef>
          </c:cat>
          <c:val>
            <c:numRef>
              <c:f>Sheet1!$G$2:$G$4</c:f>
              <c:numCache>
                <c:formatCode>0.0;;</c:formatCode>
                <c:ptCount val="3"/>
                <c:pt idx="0">
                  <c:v>8.0556172881332024</c:v>
                </c:pt>
                <c:pt idx="1">
                  <c:v>7.9113655138699697</c:v>
                </c:pt>
                <c:pt idx="2">
                  <c:v>8.2507473277225536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LEEDS GENERAL INFIRMARY (109)</c:v>
                </c:pt>
                <c:pt idx="2">
                  <c:v>ST JAMES'S UNIVERSITY HOSPITAL (91)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LEEDS GENERAL INFIRMARY (109)</c:v>
                </c:pt>
                <c:pt idx="2">
                  <c:v>ST JAMES'S UNIVERSITY HOSPITAL (91)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LEEDS GENERAL INFIRMARY (109)</c:v>
                </c:pt>
                <c:pt idx="2">
                  <c:v>ST JAMES'S UNIVERSITY HOSPITAL (91)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1.9443827118667976</c:v>
                </c:pt>
                <c:pt idx="1">
                  <c:v>2.0886344861300303</c:v>
                </c:pt>
                <c:pt idx="2">
                  <c:v>1.7492526722774464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1</c:v>
                </c:pt>
                <c:pt idx="3">
                  <c:v>51</c:v>
                </c:pt>
                <c:pt idx="4">
                  <c:v>2</c:v>
                </c:pt>
                <c:pt idx="5">
                  <c:v>3</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Sheet1!$G$2:$G$4</c:f>
              <c:numCache>
                <c:formatCode>0.0;;</c:formatCode>
                <c:ptCount val="3"/>
                <c:pt idx="0">
                  <c:v>9.0285528524095149</c:v>
                </c:pt>
                <c:pt idx="1">
                  <c:v>9.0159079454771955</c:v>
                </c:pt>
                <c:pt idx="2">
                  <c:v>9.1186629777294783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0.97144714759048512</c:v>
                </c:pt>
                <c:pt idx="1">
                  <c:v>0.98409205452280446</c:v>
                </c:pt>
                <c:pt idx="2">
                  <c:v>0.88133702227052169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(217)</c:v>
                </c:pt>
                <c:pt idx="1">
                  <c:v>LEEDS GENERAL INFIRMARY (117)</c:v>
                </c:pt>
                <c:pt idx="2">
                  <c:v>ST JAMES'S UNIVERSITY HOSPITAL (98)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(217)</c:v>
                </c:pt>
                <c:pt idx="1">
                  <c:v>LEEDS GENERAL INFIRMARY (117)</c:v>
                </c:pt>
                <c:pt idx="2">
                  <c:v>ST JAMES'S UNIVERSITY HOSPITAL (98)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(217)</c:v>
                </c:pt>
                <c:pt idx="1">
                  <c:v>LEEDS GENERAL INFIRMARY (117)</c:v>
                </c:pt>
                <c:pt idx="2">
                  <c:v>ST JAMES'S UNIVERSITY HOSPITAL (98)</c:v>
                </c:pt>
              </c:strCache>
            </c:strRef>
          </c:cat>
          <c:val>
            <c:numRef>
              <c:f>Sheet1!$F$2:$F$4</c:f>
              <c:numCache>
                <c:formatCode>0.0;;</c:formatCode>
                <c:ptCount val="3"/>
                <c:pt idx="0">
                  <c:v>0</c:v>
                </c:pt>
                <c:pt idx="1">
                  <c:v>0</c:v>
                </c:pt>
                <c:pt idx="2">
                  <c:v>5.241887224846411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(217)</c:v>
                </c:pt>
                <c:pt idx="1">
                  <c:v>LEEDS GENERAL INFIRMARY (117)</c:v>
                </c:pt>
                <c:pt idx="2">
                  <c:v>ST JAMES'S UNIVERSITY HOSPITAL (98)</c:v>
                </c:pt>
              </c:strCache>
            </c:strRef>
          </c:cat>
          <c:val>
            <c:numRef>
              <c:f>Sheet1!$G$2:$G$4</c:f>
              <c:numCache>
                <c:formatCode>0.0;;</c:formatCode>
                <c:ptCount val="3"/>
                <c:pt idx="0">
                  <c:v>5.590986220862348</c:v>
                </c:pt>
                <c:pt idx="1">
                  <c:v>5.7953094471783313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(217)</c:v>
                </c:pt>
                <c:pt idx="1">
                  <c:v>LEEDS GENERAL INFIRMARY (117)</c:v>
                </c:pt>
                <c:pt idx="2">
                  <c:v>ST JAMES'S UNIVERSITY HOSPITAL (98)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(217)</c:v>
                </c:pt>
                <c:pt idx="1">
                  <c:v>LEEDS GENERAL INFIRMARY (117)</c:v>
                </c:pt>
                <c:pt idx="2">
                  <c:v>ST JAMES'S UNIVERSITY HOSPITAL (98)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(217)</c:v>
                </c:pt>
                <c:pt idx="1">
                  <c:v>LEEDS GENERAL INFIRMARY (117)</c:v>
                </c:pt>
                <c:pt idx="2">
                  <c:v>ST JAMES'S UNIVERSITY HOSPITAL (98)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4.409013779137652</c:v>
                </c:pt>
                <c:pt idx="1">
                  <c:v>4.2046905528216687</c:v>
                </c:pt>
                <c:pt idx="2">
                  <c:v>4.758112775153589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(205)</c:v>
                </c:pt>
                <c:pt idx="1">
                  <c:v>LEEDS GENERAL INFIRMARY (110)</c:v>
                </c:pt>
                <c:pt idx="2">
                  <c:v>ST JAMES'S UNIVERSITY HOSPITAL (93)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(205)</c:v>
                </c:pt>
                <c:pt idx="1">
                  <c:v>LEEDS GENERAL INFIRMARY (110)</c:v>
                </c:pt>
                <c:pt idx="2">
                  <c:v>ST JAMES'S UNIVERSITY HOSPITAL (93)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(205)</c:v>
                </c:pt>
                <c:pt idx="1">
                  <c:v>LEEDS GENERAL INFIRMARY (110)</c:v>
                </c:pt>
                <c:pt idx="2">
                  <c:v>ST JAMES'S UNIVERSITY HOSPITAL (93)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(205)</c:v>
                </c:pt>
                <c:pt idx="1">
                  <c:v>LEEDS GENERAL INFIRMARY (110)</c:v>
                </c:pt>
                <c:pt idx="2">
                  <c:v>ST JAMES'S UNIVERSITY HOSPITAL (93)</c:v>
                </c:pt>
              </c:strCache>
            </c:strRef>
          </c:cat>
          <c:val>
            <c:numRef>
              <c:f>Sheet1!$G$2:$G$4</c:f>
              <c:numCache>
                <c:formatCode>0.0;;</c:formatCode>
                <c:ptCount val="3"/>
                <c:pt idx="0">
                  <c:v>6.7883382391914413</c:v>
                </c:pt>
                <c:pt idx="1">
                  <c:v>6.8584243288206146</c:v>
                </c:pt>
                <c:pt idx="2">
                  <c:v>6.6919169920532564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(205)</c:v>
                </c:pt>
                <c:pt idx="1">
                  <c:v>LEEDS GENERAL INFIRMARY (110)</c:v>
                </c:pt>
                <c:pt idx="2">
                  <c:v>ST JAMES'S UNIVERSITY HOSPITAL (93)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(205)</c:v>
                </c:pt>
                <c:pt idx="1">
                  <c:v>LEEDS GENERAL INFIRMARY (110)</c:v>
                </c:pt>
                <c:pt idx="2">
                  <c:v>ST JAMES'S UNIVERSITY HOSPITAL (93)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(205)</c:v>
                </c:pt>
                <c:pt idx="1">
                  <c:v>LEEDS GENERAL INFIRMARY (110)</c:v>
                </c:pt>
                <c:pt idx="2">
                  <c:v>ST JAMES'S UNIVERSITY HOSPITAL (93)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3.2116617608085587</c:v>
                </c:pt>
                <c:pt idx="1">
                  <c:v>3.1415756711793854</c:v>
                </c:pt>
                <c:pt idx="2">
                  <c:v>3.3080830079467436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Sheet1!$G$2:$G$4</c:f>
              <c:numCache>
                <c:formatCode>0.0;;</c:formatCode>
                <c:ptCount val="3"/>
                <c:pt idx="0">
                  <c:v>6.9626976740397248</c:v>
                </c:pt>
                <c:pt idx="1">
                  <c:v>6.9783304553205401</c:v>
                </c:pt>
                <c:pt idx="2">
                  <c:v>6.9908077470662624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LEEDS GENERAL INFIRMARY (117)</c:v>
                </c:pt>
                <c:pt idx="2">
                  <c:v>ST JAMES'S UNIVERSITY HOSPITAL (99)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3.0373023259602752</c:v>
                </c:pt>
                <c:pt idx="1">
                  <c:v>3.0216695446794599</c:v>
                </c:pt>
                <c:pt idx="2">
                  <c:v>3.0091922529337376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(216)</c:v>
                </c:pt>
                <c:pt idx="1">
                  <c:v>LEEDS GENERAL INFIRMARY (116)</c:v>
                </c:pt>
                <c:pt idx="2">
                  <c:v>ST JAMES'S UNIVERSITY HOSPITAL (98)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(216)</c:v>
                </c:pt>
                <c:pt idx="1">
                  <c:v>LEEDS GENERAL INFIRMARY (116)</c:v>
                </c:pt>
                <c:pt idx="2">
                  <c:v>ST JAMES'S UNIVERSITY HOSPITAL (98)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(216)</c:v>
                </c:pt>
                <c:pt idx="1">
                  <c:v>LEEDS GENERAL INFIRMARY (116)</c:v>
                </c:pt>
                <c:pt idx="2">
                  <c:v>ST JAMES'S UNIVERSITY HOSPITAL (98)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(216)</c:v>
                </c:pt>
                <c:pt idx="1">
                  <c:v>LEEDS GENERAL INFIRMARY (116)</c:v>
                </c:pt>
                <c:pt idx="2">
                  <c:v>ST JAMES'S UNIVERSITY HOSPITAL (98)</c:v>
                </c:pt>
              </c:strCache>
            </c:strRef>
          </c:cat>
          <c:val>
            <c:numRef>
              <c:f>Sheet1!$G$2:$G$4</c:f>
              <c:numCache>
                <c:formatCode>0.0;;</c:formatCode>
                <c:ptCount val="3"/>
                <c:pt idx="0">
                  <c:v>8.1020774475063853</c:v>
                </c:pt>
                <c:pt idx="1">
                  <c:v>8.2317955580231708</c:v>
                </c:pt>
                <c:pt idx="2">
                  <c:v>8.0677242675342775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(216)</c:v>
                </c:pt>
                <c:pt idx="1">
                  <c:v>LEEDS GENERAL INFIRMARY (116)</c:v>
                </c:pt>
                <c:pt idx="2">
                  <c:v>ST JAMES'S UNIVERSITY HOSPITAL (98)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(216)</c:v>
                </c:pt>
                <c:pt idx="1">
                  <c:v>LEEDS GENERAL INFIRMARY (116)</c:v>
                </c:pt>
                <c:pt idx="2">
                  <c:v>ST JAMES'S UNIVERSITY HOSPITAL (98)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(216)</c:v>
                </c:pt>
                <c:pt idx="1">
                  <c:v>LEEDS GENERAL INFIRMARY (116)</c:v>
                </c:pt>
                <c:pt idx="2">
                  <c:v>ST JAMES'S UNIVERSITY HOSPITAL (98)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1.8979225524936147</c:v>
                </c:pt>
                <c:pt idx="1">
                  <c:v>1.7682044419768292</c:v>
                </c:pt>
                <c:pt idx="2">
                  <c:v>1.9322757324657225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(211)</c:v>
                </c:pt>
                <c:pt idx="1">
                  <c:v>LEEDS GENERAL INFIRMARY (114)</c:v>
                </c:pt>
                <c:pt idx="2">
                  <c:v>ST JAMES'S UNIVERSITY HOSPITAL (95)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(211)</c:v>
                </c:pt>
                <c:pt idx="1">
                  <c:v>LEEDS GENERAL INFIRMARY (114)</c:v>
                </c:pt>
                <c:pt idx="2">
                  <c:v>ST JAMES'S UNIVERSITY HOSPITAL (95)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(211)</c:v>
                </c:pt>
                <c:pt idx="1">
                  <c:v>LEEDS GENERAL INFIRMARY (114)</c:v>
                </c:pt>
                <c:pt idx="2">
                  <c:v>ST JAMES'S UNIVERSITY HOSPITAL (95)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(211)</c:v>
                </c:pt>
                <c:pt idx="1">
                  <c:v>LEEDS GENERAL INFIRMARY (114)</c:v>
                </c:pt>
                <c:pt idx="2">
                  <c:v>ST JAMES'S UNIVERSITY HOSPITAL (95)</c:v>
                </c:pt>
              </c:strCache>
            </c:strRef>
          </c:cat>
          <c:val>
            <c:numRef>
              <c:f>Sheet1!$G$2:$G$4</c:f>
              <c:numCache>
                <c:formatCode>0.0;;</c:formatCode>
                <c:ptCount val="3"/>
                <c:pt idx="0">
                  <c:v>8.2916715486605312</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(211)</c:v>
                </c:pt>
                <c:pt idx="1">
                  <c:v>LEEDS GENERAL INFIRMARY (114)</c:v>
                </c:pt>
                <c:pt idx="2">
                  <c:v>ST JAMES'S UNIVERSITY HOSPITAL (95)</c:v>
                </c:pt>
              </c:strCache>
            </c:strRef>
          </c:cat>
          <c:val>
            <c:numRef>
              <c:f>Sheet1!$H$2:$H$4</c:f>
              <c:numCache>
                <c:formatCode>0.0;;</c:formatCode>
                <c:ptCount val="3"/>
                <c:pt idx="0">
                  <c:v>0</c:v>
                </c:pt>
                <c:pt idx="1">
                  <c:v>8.2148313770306967</c:v>
                </c:pt>
                <c:pt idx="2">
                  <c:v>8.3186034236127533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(211)</c:v>
                </c:pt>
                <c:pt idx="1">
                  <c:v>LEEDS GENERAL INFIRMARY (114)</c:v>
                </c:pt>
                <c:pt idx="2">
                  <c:v>ST JAMES'S UNIVERSITY HOSPITAL (95)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(211)</c:v>
                </c:pt>
                <c:pt idx="1">
                  <c:v>LEEDS GENERAL INFIRMARY (114)</c:v>
                </c:pt>
                <c:pt idx="2">
                  <c:v>ST JAMES'S UNIVERSITY HOSPITAL (95)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1.7083284513394688</c:v>
                </c:pt>
                <c:pt idx="1">
                  <c:v>1.7851686229693033</c:v>
                </c:pt>
                <c:pt idx="2">
                  <c:v>1.6813965763872467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LEEDS GENERAL INFIRMARY (110)</c:v>
                </c:pt>
                <c:pt idx="2">
                  <c:v>ST JAMES'S UNIVERSITY HOSPITAL (92)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LEEDS GENERAL INFIRMARY (110)</c:v>
                </c:pt>
                <c:pt idx="2">
                  <c:v>ST JAMES'S UNIVERSITY HOSPITAL (92)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LEEDS GENERAL INFIRMARY (110)</c:v>
                </c:pt>
                <c:pt idx="2">
                  <c:v>ST JAMES'S UNIVERSITY HOSPITAL (92)</c:v>
                </c:pt>
              </c:strCache>
            </c:strRef>
          </c:cat>
          <c:val>
            <c:numRef>
              <c:f>Sheet1!$F$2:$F$4</c:f>
              <c:numCache>
                <c:formatCode>0.0;;</c:formatCode>
                <c:ptCount val="3"/>
                <c:pt idx="0">
                  <c:v>0</c:v>
                </c:pt>
                <c:pt idx="1">
                  <c:v>6.8976529824228612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LEEDS GENERAL INFIRMARY (110)</c:v>
                </c:pt>
                <c:pt idx="2">
                  <c:v>ST JAMES'S UNIVERSITY HOSPITAL (92)</c:v>
                </c:pt>
              </c:strCache>
            </c:strRef>
          </c:cat>
          <c:val>
            <c:numRef>
              <c:f>Sheet1!$G$2:$G$4</c:f>
              <c:numCache>
                <c:formatCode>0.0;;</c:formatCode>
                <c:ptCount val="3"/>
                <c:pt idx="0">
                  <c:v>7.2956429283123816</c:v>
                </c:pt>
                <c:pt idx="1">
                  <c:v>0</c:v>
                </c:pt>
                <c:pt idx="2">
                  <c:v>7.7161837830353592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LEEDS GENERAL INFIRMARY (110)</c:v>
                </c:pt>
                <c:pt idx="2">
                  <c:v>ST JAMES'S UNIVERSITY HOSPITAL (92)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LEEDS GENERAL INFIRMARY (110)</c:v>
                </c:pt>
                <c:pt idx="2">
                  <c:v>ST JAMES'S UNIVERSITY HOSPITAL (92)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LEEDS GENERAL INFIRMARY (110)</c:v>
                </c:pt>
                <c:pt idx="2">
                  <c:v>ST JAMES'S UNIVERSITY HOSPITAL (92)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2.7043570716876184</c:v>
                </c:pt>
                <c:pt idx="1">
                  <c:v>3.1023470175771388</c:v>
                </c:pt>
                <c:pt idx="2">
                  <c:v>2.2838162169646408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7.3724951024514302</c:v>
                </c:pt>
                <c:pt idx="1">
                  <c:v>6.2415834388155371</c:v>
                </c:pt>
                <c:pt idx="2">
                  <c:v>6.9186007557388107</c:v>
                </c:pt>
                <c:pt idx="3">
                  <c:v>7.2910651340063053</c:v>
                </c:pt>
                <c:pt idx="4">
                  <c:v>7.2795847593245542</c:v>
                </c:pt>
                <c:pt idx="5">
                  <c:v>7.0992300032111837</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6.3175272012489296</c:v>
                </c:pt>
                <c:pt idx="1">
                  <c:v>7.0580234429548421</c:v>
                </c:pt>
                <c:pt idx="2">
                  <c:v>7.2396263661053188</c:v>
                </c:pt>
                <c:pt idx="3">
                  <c:v>6.6985333701969179</c:v>
                </c:pt>
                <c:pt idx="4">
                  <c:v>7.3439812717789916</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8.4184352658383119</c:v>
                </c:pt>
                <c:pt idx="2">
                  <c:v>8.6169122744717725</c:v>
                </c:pt>
                <c:pt idx="3">
                  <c:v>8.6000517911277896</c:v>
                </c:pt>
                <c:pt idx="4">
                  <c:v>8.9872403456231265</c:v>
                </c:pt>
                <c:pt idx="5">
                  <c:v>8.1610385613131502</c:v>
                </c:pt>
                <c:pt idx="6">
                  <c:v>8.7231327512324146</c:v>
                </c:pt>
                <c:pt idx="7">
                  <c:v>9.044252531742794</c:v>
                </c:pt>
                <c:pt idx="8">
                  <c:v>8.9408535008960914</c:v>
                </c:pt>
                <c:pt idx="9">
                  <c:v>8.9903674484941103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3</c:v>
                </c:pt>
                <c:pt idx="1">
                  <c:v>51</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8.0757043009470397</c:v>
                </c:pt>
                <c:pt idx="1">
                  <c:v>7.7157746638691238</c:v>
                </c:pt>
                <c:pt idx="2">
                  <c:v>8.466597219183388</c:v>
                </c:pt>
                <c:pt idx="3">
                  <c:v>8.6033433619932413</c:v>
                </c:pt>
                <c:pt idx="4">
                  <c:v>8.6063917512858055</c:v>
                </c:pt>
                <c:pt idx="5">
                  <c:v>8.2077887219617409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8.8518610248385148</c:v>
                </c:pt>
                <c:pt idx="2">
                  <c:v>9.1483241720397324</c:v>
                </c:pt>
                <c:pt idx="3">
                  <c:v>9.2132919713755026</c:v>
                </c:pt>
                <c:pt idx="4">
                  <c:v>8.9782764645621782</c:v>
                </c:pt>
                <c:pt idx="5">
                  <c:v>8.5875396020176158</c:v>
                </c:pt>
                <c:pt idx="6">
                  <c:v>9.0598231024649039</c:v>
                </c:pt>
                <c:pt idx="7">
                  <c:v>9.2466569032567314</c:v>
                </c:pt>
                <c:pt idx="8">
                  <c:v>8.738945508926184</c:v>
                </c:pt>
                <c:pt idx="9">
                  <c:v>8.8866847466962415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8.7477210100725991</c:v>
                </c:pt>
                <c:pt idx="2">
                  <c:v>8.483322427148055</c:v>
                </c:pt>
                <c:pt idx="3">
                  <c:v>8.657072911787516</c:v>
                </c:pt>
                <c:pt idx="4">
                  <c:v>8.7046466125061635</c:v>
                </c:pt>
                <c:pt idx="5">
                  <c:v>7.4806908440562534</c:v>
                </c:pt>
                <c:pt idx="6">
                  <c:v>8.3697985176973031</c:v>
                </c:pt>
                <c:pt idx="7">
                  <c:v>8.6390119516801107</c:v>
                </c:pt>
                <c:pt idx="8">
                  <c:v>8.6184609621053276</c:v>
                </c:pt>
                <c:pt idx="9">
                  <c:v>8.1834656812767683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8.0731448163865611</c:v>
                </c:pt>
                <c:pt idx="1">
                  <c:v>8.6211047029879229</c:v>
                </c:pt>
                <c:pt idx="2">
                  <c:v>8.9768512374517559</c:v>
                </c:pt>
                <c:pt idx="3">
                  <c:v>8.2043269226956106</c:v>
                </c:pt>
                <c:pt idx="4">
                  <c:v>8.3499728711305909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9.3079114341731675</c:v>
                </c:pt>
                <c:pt idx="1">
                  <c:v>8.7425523237248992</c:v>
                </c:pt>
                <c:pt idx="2">
                  <c:v>9.212841781584407</c:v>
                </c:pt>
                <c:pt idx="3">
                  <c:v>9.0381129890904504</c:v>
                </c:pt>
                <c:pt idx="4">
                  <c:v>8.8765564155203194</c:v>
                </c:pt>
                <c:pt idx="5">
                  <c:v>9.0761853437434521</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9.4489687045952078</c:v>
                </c:pt>
                <c:pt idx="2">
                  <c:v>9.5021766290812231</c:v>
                </c:pt>
                <c:pt idx="3">
                  <c:v>9.5260045946782768</c:v>
                </c:pt>
                <c:pt idx="4">
                  <c:v>9.5062607403051125</c:v>
                </c:pt>
                <c:pt idx="5">
                  <c:v>9.1575193280990579</c:v>
                </c:pt>
                <c:pt idx="6">
                  <c:v>9.3016316642360248</c:v>
                </c:pt>
                <c:pt idx="7">
                  <c:v>9.3892384991346507</c:v>
                </c:pt>
                <c:pt idx="8">
                  <c:v>9.5776542090064982</c:v>
                </c:pt>
                <c:pt idx="9">
                  <c:v>9.5655999181333389</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8.1412100759156889</c:v>
                </c:pt>
                <c:pt idx="1">
                  <c:v>8.5080323040174584</c:v>
                </c:pt>
                <c:pt idx="2">
                  <c:v>7.9948460429511021</c:v>
                </c:pt>
                <c:pt idx="3">
                  <c:v>8.3389834238246614</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8.3835343437538388</c:v>
                </c:pt>
                <c:pt idx="1">
                  <c:v>7.0879708186024217</c:v>
                </c:pt>
                <c:pt idx="2">
                  <c:v>7.6225256467821101</c:v>
                </c:pt>
                <c:pt idx="3">
                  <c:v>7.8807480964796817</c:v>
                </c:pt>
                <c:pt idx="4">
                  <c:v>7.6725951147456319</c:v>
                </c:pt>
                <c:pt idx="5">
                  <c:v>7.4514410129181128</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8.927119796287851</c:v>
                </c:pt>
                <c:pt idx="1">
                  <c:v>8.5577370708086118</c:v>
                </c:pt>
                <c:pt idx="2">
                  <c:v>8.8279150821380092</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9.4675341357581058</c:v>
                </c:pt>
                <c:pt idx="1">
                  <c:v>9.5870044381392816</c:v>
                </c:pt>
                <c:pt idx="2">
                  <c:v>9.2081784498316424</c:v>
                </c:pt>
                <c:pt idx="3">
                  <c:v>9.2929109806116657</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9.8334366634908736</c:v>
                </c:pt>
                <c:pt idx="1">
                  <c:v>8.2916715486605312</c:v>
                </c:pt>
                <c:pt idx="2">
                  <c:v>8.1874416286271252</c:v>
                </c:pt>
                <c:pt idx="3">
                  <c:v>9.7372789265682211</c:v>
                </c:pt>
                <c:pt idx="4">
                  <c:v>8.9868637784922782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8.4626817822581337</c:v>
                </c:pt>
                <c:pt idx="1">
                  <c:v>7.3882746238334187</c:v>
                </c:pt>
                <c:pt idx="2">
                  <c:v>7.5627687641696664</c:v>
                </c:pt>
                <c:pt idx="3">
                  <c:v>9.1258539919523542</c:v>
                </c:pt>
                <c:pt idx="4">
                  <c:v>8.5139199657075189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8.8107601344828712</c:v>
                </c:pt>
                <c:pt idx="1">
                  <c:v>8.8742176858127095</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8.8213262698699584</c:v>
                </c:pt>
                <c:pt idx="1">
                  <c:v>9.0245433890848066</c:v>
                </c:pt>
                <c:pt idx="2">
                  <c:v>8.5819101928145241</c:v>
                </c:pt>
                <c:pt idx="3">
                  <c:v>9.0192893619789398</c:v>
                </c:pt>
                <c:pt idx="4">
                  <c:v>9.5399859836289984</c:v>
                </c:pt>
                <c:pt idx="5">
                  <c:v>8.6350608839759655</c:v>
                </c:pt>
                <c:pt idx="6">
                  <c:v>8.9951449616266448</c:v>
                </c:pt>
                <c:pt idx="7">
                  <c:v>9.2413511519984937</c:v>
                </c:pt>
                <c:pt idx="8">
                  <c:v>8.6779264723251135</c:v>
                </c:pt>
                <c:pt idx="9">
                  <c:v>8.9868637784922782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7.8148501558285508</c:v>
                </c:pt>
                <c:pt idx="1">
                  <c:v>7.5516327520593309</c:v>
                </c:pt>
                <c:pt idx="2">
                  <c:v>7.2484275103964446</c:v>
                </c:pt>
                <c:pt idx="3">
                  <c:v>8.1874416286271252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8.1894168214697736</c:v>
                </c:pt>
                <c:pt idx="1">
                  <c:v>7.1167430254516262</c:v>
                </c:pt>
                <c:pt idx="2">
                  <c:v>8.0295718544100172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9.1532561092136859</c:v>
                </c:pt>
                <c:pt idx="1">
                  <c:v>9.7372789265682211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9.4801217492253027</c:v>
                </c:pt>
                <c:pt idx="1">
                  <c:v>9.7902565305997449</c:v>
                </c:pt>
                <c:pt idx="2">
                  <c:v>9.3509589298552509</c:v>
                </c:pt>
                <c:pt idx="3">
                  <c:v>9.9075822514054295</c:v>
                </c:pt>
                <c:pt idx="4">
                  <c:v>10</c:v>
                </c:pt>
                <c:pt idx="5">
                  <c:v>7.9202121413835194</c:v>
                </c:pt>
                <c:pt idx="6">
                  <c:v>9.1096871000037858</c:v>
                </c:pt>
                <c:pt idx="7">
                  <c:v>9.732922124516163</c:v>
                </c:pt>
                <c:pt idx="8">
                  <c:v>9.5590917338498258</c:v>
                </c:pt>
                <c:pt idx="9">
                  <c:v>9.4871786702290812</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8.2923742032816623</c:v>
                </c:pt>
                <c:pt idx="1">
                  <c:v>8.4555046431101157</c:v>
                </c:pt>
                <c:pt idx="2">
                  <c:v>8.7449384094652185</c:v>
                </c:pt>
                <c:pt idx="3">
                  <c:v>8.1352502989972741</c:v>
                </c:pt>
                <c:pt idx="4">
                  <c:v>8.5288504769503284</c:v>
                </c:pt>
                <c:pt idx="5">
                  <c:v>8.6664057647236472</c:v>
                </c:pt>
                <c:pt idx="6">
                  <c:v>7.7720726860693263</c:v>
                </c:pt>
                <c:pt idx="7">
                  <c:v>8.0837970974680911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8.9677010833515158</c:v>
                </c:pt>
                <c:pt idx="1">
                  <c:v>9.3353066423363558</c:v>
                </c:pt>
                <c:pt idx="2">
                  <c:v>9.3045007993597864</c:v>
                </c:pt>
                <c:pt idx="3">
                  <c:v>9.5770970354875402</c:v>
                </c:pt>
                <c:pt idx="4">
                  <c:v>9.6549428606464573</c:v>
                </c:pt>
                <c:pt idx="5">
                  <c:v>9.1650263057346883</c:v>
                </c:pt>
                <c:pt idx="6">
                  <c:v>9.3821029357091383</c:v>
                </c:pt>
                <c:pt idx="7">
                  <c:v>9.3843195801088068</c:v>
                </c:pt>
                <c:pt idx="8">
                  <c:v>9.0050816404743816</c:v>
                </c:pt>
                <c:pt idx="9">
                  <c:v>9.2309837525353871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9.4155006973045623</c:v>
                </c:pt>
                <c:pt idx="1">
                  <c:v>8.820949514920315</c:v>
                </c:pt>
                <c:pt idx="2">
                  <c:v>9.2239269889705628</c:v>
                </c:pt>
                <c:pt idx="3">
                  <c:v>9.2340061138515726</c:v>
                </c:pt>
                <c:pt idx="4">
                  <c:v>8.4264232425662158</c:v>
                </c:pt>
                <c:pt idx="5">
                  <c:v>8.8258586762934179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7.711061318986026</c:v>
                </c:pt>
                <c:pt idx="1">
                  <c:v>8.3305320685860504</c:v>
                </c:pt>
                <c:pt idx="2">
                  <c:v>8.4082265247688071</c:v>
                </c:pt>
                <c:pt idx="3">
                  <c:v>8.5634328995761972</c:v>
                </c:pt>
                <c:pt idx="4">
                  <c:v>9.2233583674122031</c:v>
                </c:pt>
                <c:pt idx="5">
                  <c:v>8.3528257514862183</c:v>
                </c:pt>
                <c:pt idx="6">
                  <c:v>8.5250867519243538</c:v>
                </c:pt>
                <c:pt idx="7">
                  <c:v>8.8101164496784747</c:v>
                </c:pt>
                <c:pt idx="8">
                  <c:v>7.9100341619724999</c:v>
                </c:pt>
                <c:pt idx="9">
                  <c:v>8.4079722477969856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5.2473977932980587</c:v>
                </c:pt>
                <c:pt idx="1">
                  <c:v>5.4140850810449974</c:v>
                </c:pt>
                <c:pt idx="2">
                  <c:v>7.7272788980598914</c:v>
                </c:pt>
                <c:pt idx="3">
                  <c:v>6.1137521872983207</c:v>
                </c:pt>
                <c:pt idx="4">
                  <c:v>8.0101760004088813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6.1530225076975773</c:v>
                </c:pt>
                <c:pt idx="1">
                  <c:v>6.3160471737031072</c:v>
                </c:pt>
                <c:pt idx="2">
                  <c:v>8.4905576025689271</c:v>
                </c:pt>
                <c:pt idx="3">
                  <c:v>6.8582841671228882</c:v>
                </c:pt>
                <c:pt idx="4">
                  <c:v>8.7022848052541892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9.3397005568501008</c:v>
                </c:pt>
                <c:pt idx="1">
                  <c:v>9.5128652360534183</c:v>
                </c:pt>
                <c:pt idx="2">
                  <c:v>9.2979971170375677</c:v>
                </c:pt>
                <c:pt idx="3">
                  <c:v>9.6856215035641835</c:v>
                </c:pt>
                <c:pt idx="4">
                  <c:v>9.5485128624471223</c:v>
                </c:pt>
                <c:pt idx="5">
                  <c:v>9.5033954796153033</c:v>
                </c:pt>
                <c:pt idx="6">
                  <c:v>9.3785102999335486</c:v>
                </c:pt>
                <c:pt idx="7">
                  <c:v>9.5384601343517996</c:v>
                </c:pt>
                <c:pt idx="8">
                  <c:v>9.3311287936336917</c:v>
                </c:pt>
                <c:pt idx="9">
                  <c:v>9.4042410329183941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8.3502052907573443</c:v>
                </c:pt>
                <c:pt idx="1">
                  <c:v>8.7830474142468038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9.200146284995963</c:v>
                </c:pt>
                <c:pt idx="1">
                  <c:v>9.3963390286967066</c:v>
                </c:pt>
                <c:pt idx="2">
                  <c:v>9.2768687959113993</c:v>
                </c:pt>
                <c:pt idx="3">
                  <c:v>9.8101250392158263</c:v>
                </c:pt>
                <c:pt idx="4">
                  <c:v>9.6067648832337706</c:v>
                </c:pt>
                <c:pt idx="5">
                  <c:v>9.3283799467642865</c:v>
                </c:pt>
                <c:pt idx="6">
                  <c:v>9.4120680493817606</c:v>
                </c:pt>
                <c:pt idx="7">
                  <c:v>9.5180067825955845</c:v>
                </c:pt>
                <c:pt idx="8">
                  <c:v>9.0380121108059424</c:v>
                </c:pt>
                <c:pt idx="9">
                  <c:v>9.173041655237796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8.9835600252149241</c:v>
                </c:pt>
                <c:pt idx="1">
                  <c:v>8.762711633585587</c:v>
                </c:pt>
                <c:pt idx="2">
                  <c:v>8.888456250253931</c:v>
                </c:pt>
                <c:pt idx="3">
                  <c:v>8.8666300885345795</c:v>
                </c:pt>
                <c:pt idx="4">
                  <c:v>8.3320612475022795</c:v>
                </c:pt>
                <c:pt idx="5">
                  <c:v>8.6739380675265068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7.5107367688009861</c:v>
                </c:pt>
                <c:pt idx="1">
                  <c:v>6.7906477130769174</c:v>
                </c:pt>
                <c:pt idx="2">
                  <c:v>6.9882400886971228</c:v>
                </c:pt>
                <c:pt idx="3">
                  <c:v>6.9636352966118578</c:v>
                </c:pt>
                <c:pt idx="4">
                  <c:v>5.9903607655780329</c:v>
                </c:pt>
                <c:pt idx="5">
                  <c:v>6.1363202570805164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8.7090038689897646</c:v>
                </c:pt>
                <c:pt idx="1">
                  <c:v>9.1038448716544966</c:v>
                </c:pt>
                <c:pt idx="2">
                  <c:v>8.9894864161487984</c:v>
                </c:pt>
                <c:pt idx="3">
                  <c:v>9.4930444900476783</c:v>
                </c:pt>
                <c:pt idx="4">
                  <c:v>9.4230130542289157</c:v>
                </c:pt>
                <c:pt idx="5">
                  <c:v>9.0717587974162104</c:v>
                </c:pt>
                <c:pt idx="6">
                  <c:v>9.1086291160035628</c:v>
                </c:pt>
                <c:pt idx="7">
                  <c:v>9.0996495518430187</c:v>
                </c:pt>
                <c:pt idx="8">
                  <c:v>8.4195764310100998</c:v>
                </c:pt>
                <c:pt idx="9">
                  <c:v>8.7992439793592379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9.316870249770135</c:v>
                </c:pt>
                <c:pt idx="1">
                  <c:v>8.8284206004554395</c:v>
                </c:pt>
                <c:pt idx="2">
                  <c:v>9.0285528524095149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7.7765901283289907</c:v>
                </c:pt>
                <c:pt idx="1">
                  <c:v>8.0656988011657731</c:v>
                </c:pt>
                <c:pt idx="2">
                  <c:v>7.2930991559726168</c:v>
                </c:pt>
                <c:pt idx="3">
                  <c:v>8.0556172881332024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8.5121628503437989</c:v>
                </c:pt>
                <c:pt idx="1">
                  <c:v>7.6680234434680186</c:v>
                </c:pt>
                <c:pt idx="2">
                  <c:v>8.1008937001995438</c:v>
                </c:pt>
                <c:pt idx="3">
                  <c:v>7.6803421088637478</c:v>
                </c:pt>
                <c:pt idx="4">
                  <c:v>6.5101512574559646</c:v>
                </c:pt>
                <c:pt idx="5">
                  <c:v>6.7883382391914413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5.7633601320650518</c:v>
                </c:pt>
                <c:pt idx="1">
                  <c:v>5.9976154188577224</c:v>
                </c:pt>
                <c:pt idx="2">
                  <c:v>6.091730763352925</c:v>
                </c:pt>
                <c:pt idx="3">
                  <c:v>6.9419839879886807</c:v>
                </c:pt>
                <c:pt idx="4">
                  <c:v>6.3948614128923431</c:v>
                </c:pt>
                <c:pt idx="5">
                  <c:v>6.5697959521982758</c:v>
                </c:pt>
                <c:pt idx="6">
                  <c:v>5.3678328250382448</c:v>
                </c:pt>
                <c:pt idx="7">
                  <c:v>5.590986220862348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Sheet1!$B$2:$B$6</c:f>
              <c:numCache>
                <c:formatCode>0.0</c:formatCode>
                <c:ptCount val="5"/>
                <c:pt idx="0">
                  <c:v>8.4663333333510291</c:v>
                </c:pt>
                <c:pt idx="1">
                  <c:v>8.4308540640519531</c:v>
                </c:pt>
                <c:pt idx="2">
                  <c:v>8.3408597475689561</c:v>
                </c:pt>
                <c:pt idx="3">
                  <c:v>8.2165707197004583</c:v>
                </c:pt>
                <c:pt idx="4">
                  <c:v>8.1566730561174392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Sheet1!$C$2:$C$6</c:f>
              <c:numCache>
                <c:formatCode>0.0</c:formatCode>
                <c:ptCount val="5"/>
                <c:pt idx="0">
                  <c:v>1.5336666666489709</c:v>
                </c:pt>
                <c:pt idx="1">
                  <c:v>1.5691459359480469</c:v>
                </c:pt>
                <c:pt idx="2">
                  <c:v>1.6591402524310439</c:v>
                </c:pt>
                <c:pt idx="3">
                  <c:v>1.7834292802995417</c:v>
                </c:pt>
                <c:pt idx="4">
                  <c:v>1.8433269438825608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7.749879835779895</c:v>
                </c:pt>
                <c:pt idx="1">
                  <c:v>8.2693799303290447</c:v>
                </c:pt>
                <c:pt idx="2">
                  <c:v>8.5620676020445252</c:v>
                </c:pt>
                <c:pt idx="3">
                  <c:v>9.1631341894607399</c:v>
                </c:pt>
                <c:pt idx="4">
                  <c:v>9.0741908854345912</c:v>
                </c:pt>
                <c:pt idx="5">
                  <c:v>8.4906507499608406</c:v>
                </c:pt>
                <c:pt idx="6">
                  <c:v>8.8517568790952605</c:v>
                </c:pt>
                <c:pt idx="7">
                  <c:v>8.6112502745628454</c:v>
                </c:pt>
                <c:pt idx="8">
                  <c:v>8.0982839747529312</c:v>
                </c:pt>
                <c:pt idx="9">
                  <c:v>8.1020774475063853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6.9782719002597764</c:v>
                </c:pt>
                <c:pt idx="1">
                  <c:v>7.8155718607813274</c:v>
                </c:pt>
                <c:pt idx="2">
                  <c:v>7.9608652112018312</c:v>
                </c:pt>
                <c:pt idx="3">
                  <c:v>8.4930131105166442</c:v>
                </c:pt>
                <c:pt idx="4">
                  <c:v>8.6254215841583068</c:v>
                </c:pt>
                <c:pt idx="5">
                  <c:v>7.7501305130549261</c:v>
                </c:pt>
                <c:pt idx="6">
                  <c:v>8.2398942913567677</c:v>
                </c:pt>
                <c:pt idx="7">
                  <c:v>7.8469364089968598</c:v>
                </c:pt>
                <c:pt idx="8">
                  <c:v>7.2915041569119197</c:v>
                </c:pt>
                <c:pt idx="9">
                  <c:v>6.9626976740397248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7.7184934782286616</c:v>
                </c:pt>
                <c:pt idx="1">
                  <c:v>7.1653726747812154</c:v>
                </c:pt>
                <c:pt idx="2">
                  <c:v>7.2956429283123816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5.633733706706221</c:v>
                </c:pt>
                <c:pt idx="1">
                  <c:v>8.558785168386871</c:v>
                </c:pt>
                <c:pt idx="2">
                  <c:v>8.1110829087498058</c:v>
                </c:pt>
                <c:pt idx="3">
                  <c:v>8.160009440375493</c:v>
                </c:pt>
                <c:pt idx="4">
                  <c:v>3.087574329290443</c:v>
                </c:pt>
                <c:pt idx="5">
                  <c:v>3.9350302858678101</c:v>
                </c:pt>
                <c:pt idx="6">
                  <c:v>2.886471816786873</c:v>
                </c:pt>
                <c:pt idx="7">
                  <c:v>8.5463932732899366</c:v>
                </c:pt>
                <c:pt idx="8">
                  <c:v>8.2916715486605312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7.5256023696819696</c:v>
                </c:pt>
                <c:pt idx="1">
                  <c:v>7.3157542046913857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8.8926606029553472</c:v>
                </c:pt>
                <c:pt idx="1">
                  <c:v>9.0738006875921151</c:v>
                </c:pt>
                <c:pt idx="2">
                  <c:v>8.715966946310191</c:v>
                </c:pt>
                <c:pt idx="3">
                  <c:v>9.3559393017474406</c:v>
                </c:pt>
                <c:pt idx="4">
                  <c:v>9.3118007299420231</c:v>
                </c:pt>
                <c:pt idx="5">
                  <c:v>9.0028932312383478</c:v>
                </c:pt>
                <c:pt idx="6">
                  <c:v>9.110885371615014</c:v>
                </c:pt>
                <c:pt idx="7">
                  <c:v>9.2762548024414855</c:v>
                </c:pt>
                <c:pt idx="8">
                  <c:v>9.2983739267781136</c:v>
                </c:pt>
                <c:pt idx="9">
                  <c:v>8.8326511769461487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8.0179044832171655</c:v>
                </c:pt>
                <c:pt idx="1">
                  <c:v>7.9568641286245061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8.3971231472184087</c:v>
                </c:pt>
                <c:pt idx="1">
                  <c:v>8.7538654579484714</c:v>
                </c:pt>
                <c:pt idx="2">
                  <c:v>8.142403911753906</c:v>
                </c:pt>
                <c:pt idx="3">
                  <c:v>7.7272788980598914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7.6896363405424424</c:v>
                </c:pt>
                <c:pt idx="1">
                  <c:v>7.8127843115472988</c:v>
                </c:pt>
                <c:pt idx="2">
                  <c:v>7.8464211917864448</c:v>
                </c:pt>
                <c:pt idx="3">
                  <c:v>8.2588683342094207</c:v>
                </c:pt>
                <c:pt idx="4">
                  <c:v>7.4000218380737648</c:v>
                </c:pt>
                <c:pt idx="5">
                  <c:v>6.8665390669394721</c:v>
                </c:pt>
                <c:pt idx="6">
                  <c:v>7.5068069741670129</c:v>
                </c:pt>
                <c:pt idx="7">
                  <c:v>8.1505086140052079</c:v>
                </c:pt>
                <c:pt idx="8">
                  <c:v>7.5875732661892608</c:v>
                </c:pt>
                <c:pt idx="9">
                  <c:v>7.2747671039514374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7.3437696339067164</c:v>
                </c:pt>
                <c:pt idx="1">
                  <c:v>7.2370078207399891</c:v>
                </c:pt>
                <c:pt idx="2">
                  <c:v>7.1760121117608104</c:v>
                </c:pt>
                <c:pt idx="3">
                  <c:v>7.1517328737660986</c:v>
                </c:pt>
                <c:pt idx="4">
                  <c:v>6.8158169326714448</c:v>
                </c:pt>
                <c:pt idx="5">
                  <c:v>5.4483033305431858</c:v>
                </c:pt>
                <c:pt idx="6">
                  <c:v>5.5285643033200591</c:v>
                </c:pt>
                <c:pt idx="7">
                  <c:v>6.4928852167574371</c:v>
                </c:pt>
                <c:pt idx="8">
                  <c:v>5.8001785309867202</c:v>
                </c:pt>
                <c:pt idx="9">
                  <c:v>5.2473977932980587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8.4663333333510291</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8.7898613029351935</c:v>
                </c:pt>
                <c:pt idx="1">
                  <c:v>7.9579160667107693</c:v>
                </c:pt>
                <c:pt idx="2">
                  <c:v>8.0650349768225258</c:v>
                </c:pt>
                <c:pt idx="3">
                  <c:v>8.5774995105277174</c:v>
                </c:pt>
                <c:pt idx="4">
                  <c:v>7.9135669713734034</c:v>
                </c:pt>
                <c:pt idx="5">
                  <c:v>8.0167699526218374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8.639988189931719</c:v>
                </c:pt>
                <c:pt idx="1">
                  <c:v>8.7723995148873382</c:v>
                </c:pt>
                <c:pt idx="2">
                  <c:v>8.4987314260192104</c:v>
                </c:pt>
                <c:pt idx="3">
                  <c:v>8.9788442521771596</c:v>
                </c:pt>
                <c:pt idx="4">
                  <c:v>8.8669457476799156</c:v>
                </c:pt>
                <c:pt idx="5">
                  <c:v>8.1487081006567177</c:v>
                </c:pt>
                <c:pt idx="6">
                  <c:v>8.1820797173993824</c:v>
                </c:pt>
                <c:pt idx="7">
                  <c:v>8.8280650477670903</c:v>
                </c:pt>
                <c:pt idx="8">
                  <c:v>8.2181797553999854</c:v>
                </c:pt>
                <c:pt idx="9">
                  <c:v>8.0101760004088813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9.3463572941872428</c:v>
                </c:pt>
                <c:pt idx="1">
                  <c:v>8.9959328167123971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8.0942337329661402</c:v>
                </c:pt>
                <c:pt idx="1">
                  <c:v>8.6727162727725471</c:v>
                </c:pt>
                <c:pt idx="2">
                  <c:v>8.238716134788465</c:v>
                </c:pt>
                <c:pt idx="3">
                  <c:v>8.5990949939898336</c:v>
                </c:pt>
                <c:pt idx="4">
                  <c:v>8.4517437069534491</c:v>
                </c:pt>
                <c:pt idx="5">
                  <c:v>7.8406197804492566</c:v>
                </c:pt>
                <c:pt idx="6">
                  <c:v>7.9558325939595989</c:v>
                </c:pt>
                <c:pt idx="7">
                  <c:v>8.4856816055950173</c:v>
                </c:pt>
                <c:pt idx="8">
                  <c:v>7.5805019254191928</c:v>
                </c:pt>
                <c:pt idx="9">
                  <c:v>7.7003077197489498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8.2005941950180858</c:v>
                </c:pt>
                <c:pt idx="1">
                  <c:v>8.1338548944032389</c:v>
                </c:pt>
                <c:pt idx="2">
                  <c:v>8.3393131631279278</c:v>
                </c:pt>
                <c:pt idx="3">
                  <c:v>8.984207852270611</c:v>
                </c:pt>
                <c:pt idx="4">
                  <c:v>7.8059214869570921</c:v>
                </c:pt>
                <c:pt idx="5">
                  <c:v>8.1312232383946998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8.0995584872891175</c:v>
                </c:pt>
                <c:pt idx="1">
                  <c:v>7.4065784488872284</c:v>
                </c:pt>
                <c:pt idx="2">
                  <c:v>7.7919190323930341</c:v>
                </c:pt>
                <c:pt idx="3">
                  <c:v>7.8243486759173759</c:v>
                </c:pt>
                <c:pt idx="4">
                  <c:v>7.0611942527515792</c:v>
                </c:pt>
                <c:pt idx="5">
                  <c:v>7.0515654077265921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7.355529267624866</c:v>
                </c:pt>
                <c:pt idx="1">
                  <c:v>6.9817575802147847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6.963346799413241</c:v>
                </c:pt>
                <c:pt idx="1">
                  <c:v>6.0425572412993489</c:v>
                </c:pt>
                <c:pt idx="2">
                  <c:v>6.4353378939094981</c:v>
                </c:pt>
                <c:pt idx="3">
                  <c:v>6.7539984266603703</c:v>
                </c:pt>
                <c:pt idx="4">
                  <c:v>6.4482948022741287</c:v>
                </c:pt>
                <c:pt idx="5">
                  <c:v>6.1137521872983207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7.4738139097287597</c:v>
                </c:pt>
                <c:pt idx="1">
                  <c:v>7.7544391693666972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6.1420829586011676</c:v>
                </c:pt>
                <c:pt idx="1">
                  <c:v>5.8639860096899987</c:v>
                </c:pt>
                <c:pt idx="2">
                  <c:v>7.2435944129125387</c:v>
                </c:pt>
                <c:pt idx="3">
                  <c:v>6.0218413060842444</c:v>
                </c:pt>
                <c:pt idx="4">
                  <c:v>5.5542507757691366</c:v>
                </c:pt>
                <c:pt idx="5">
                  <c:v>5.7541558662330647</c:v>
                </c:pt>
                <c:pt idx="6">
                  <c:v>6.0695847176165616</c:v>
                </c:pt>
                <c:pt idx="7">
                  <c:v>5.0363266848156538</c:v>
                </c:pt>
                <c:pt idx="8">
                  <c:v>5.4140850810449974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Sheet1!$B$2:$B$6</c:f>
              <c:numCache>
                <c:formatCode>0.0</c:formatCode>
                <c:ptCount val="5"/>
                <c:pt idx="0">
                  <c:v>6.3638308188388661</c:v>
                </c:pt>
                <c:pt idx="1">
                  <c:v>6.5144559259750299</c:v>
                </c:pt>
                <c:pt idx="2">
                  <c:v>6.5957365078333936</c:v>
                </c:pt>
                <c:pt idx="3">
                  <c:v>6.9659182531282484</c:v>
                </c:pt>
                <c:pt idx="4">
                  <c:v>7.0237453414124911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Sheet1!$C$2:$C$6</c:f>
              <c:numCache>
                <c:formatCode>0.0</c:formatCode>
                <c:ptCount val="5"/>
                <c:pt idx="0">
                  <c:v>3.6361691811611339</c:v>
                </c:pt>
                <c:pt idx="1">
                  <c:v>3.4855440740249701</c:v>
                </c:pt>
                <c:pt idx="2">
                  <c:v>3.4042634921666064</c:v>
                </c:pt>
                <c:pt idx="3">
                  <c:v>3.0340817468717516</c:v>
                </c:pt>
                <c:pt idx="4">
                  <c:v>2.9762546585875089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7.2912687565707266</c:v>
                </c:pt>
                <c:pt idx="1">
                  <c:v>5.7883508975962279</c:v>
                </c:pt>
                <c:pt idx="2">
                  <c:v>6.0548491997819456</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0.15273183340616914</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0.56163594777866965</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0.1565799031549524</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1.6346718881707467</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0.1565799031549524</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0.56163594777867054</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7.992386845503674E-2</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7.0992300032111837</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0.94954128440366969</c:v>
                </c:pt>
                <c:pt idx="1">
                  <c:v>4.5871559633027534E-3</c:v>
                </c:pt>
                <c:pt idx="2">
                  <c:v>1.3761467889908259E-2</c:v>
                </c:pt>
                <c:pt idx="3">
                  <c:v>4.5871559633027534E-3</c:v>
                </c:pt>
                <c:pt idx="4">
                  <c:v>2.7522935779816519E-2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0.51841458515385686</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0.79664066906082365</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0.22209746242951933</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2.3186658757114555</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0.2114219433770117</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9.8334366634908736</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8.3572055472327715</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Sheet1!$B$2:$B$6</c:f>
              <c:numCache>
                <c:formatCode>0.0</c:formatCode>
                <c:ptCount val="5"/>
                <c:pt idx="0">
                  <c:v>9.0164860620917882</c:v>
                </c:pt>
                <c:pt idx="1">
                  <c:v>8.8500921854138177</c:v>
                </c:pt>
                <c:pt idx="2">
                  <c:v>8.7912232644261756</c:v>
                </c:pt>
                <c:pt idx="3">
                  <c:v>8.7830835394085351</c:v>
                </c:pt>
                <c:pt idx="4">
                  <c:v>8.7479960611100473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Sheet1!$C$2:$C$6</c:f>
              <c:numCache>
                <c:formatCode>0.0</c:formatCode>
                <c:ptCount val="5"/>
                <c:pt idx="0">
                  <c:v>0.98351393790821184</c:v>
                </c:pt>
                <c:pt idx="1">
                  <c:v>1.1499078145861823</c:v>
                </c:pt>
                <c:pt idx="2">
                  <c:v>1.2087767355738244</c:v>
                </c:pt>
                <c:pt idx="3">
                  <c:v>1.2169164605914649</c:v>
                </c:pt>
                <c:pt idx="4">
                  <c:v>1.2520039388899527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Sheet1!$B$2:$B$6</c:f>
              <c:numCache>
                <c:formatCode>0.0</c:formatCode>
                <c:ptCount val="5"/>
                <c:pt idx="0">
                  <c:v>8.0438528866919654</c:v>
                </c:pt>
                <c:pt idx="1">
                  <c:v>8.2578849266597771</c:v>
                </c:pt>
                <c:pt idx="2">
                  <c:v>8.280378761920419</c:v>
                </c:pt>
                <c:pt idx="3">
                  <c:v>8.3316898573842693</c:v>
                </c:pt>
                <c:pt idx="4">
                  <c:v>8.3572055472327715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Sheet1!$C$2:$C$6</c:f>
              <c:numCache>
                <c:formatCode>0.0</c:formatCode>
                <c:ptCount val="5"/>
                <c:pt idx="0">
                  <c:v>1.9561471133080346</c:v>
                </c:pt>
                <c:pt idx="1">
                  <c:v>1.7421150733402229</c:v>
                </c:pt>
                <c:pt idx="2">
                  <c:v>1.719621238079581</c:v>
                </c:pt>
                <c:pt idx="3">
                  <c:v>1.6683101426157307</c:v>
                </c:pt>
                <c:pt idx="4">
                  <c:v>1.6427944527672285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0.32879876030497179</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0.49723710958847267</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0.13862598854711106</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1.4472355767367482</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0.13862598854711017</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0.1320149452533812</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8.2077887219617409</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0.28367519183812284</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0.30475388204606269</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8.4963103814132523E-2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0.88700270301772832</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8.4963103814132523E-2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1.6003573241201607E-2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8.8866847466962415</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0.18016536621469115</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0.28420768964850929</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7.9234978987834381E-2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0.82720189565475977</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7.9234978987834381E-2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0.23147846333070099</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8.9903674484941103</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1.255757067798406</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0.46670372906144664</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0.13011351033978702</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1.3583665166351686</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0.13011351033978702</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0.46670372906144664</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4.2071970196310815E-2</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7.3439812717789916</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8.6622991110654777</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Sheet1!$B$2:$B$6</c:f>
              <c:numCache>
                <c:formatCode>0.0</c:formatCode>
                <c:ptCount val="5"/>
                <c:pt idx="0">
                  <c:v>9.1384258303729187</c:v>
                </c:pt>
                <c:pt idx="1">
                  <c:v>9.1313095504762529</c:v>
                </c:pt>
                <c:pt idx="2">
                  <c:v>9.0972998174893949</c:v>
                </c:pt>
                <c:pt idx="3">
                  <c:v>9.0673073637399355</c:v>
                </c:pt>
                <c:pt idx="4">
                  <c:v>9.063880562165501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Sheet1!$C$2:$C$6</c:f>
              <c:numCache>
                <c:formatCode>0.0</c:formatCode>
                <c:ptCount val="5"/>
                <c:pt idx="0">
                  <c:v>0.86157416962708133</c:v>
                </c:pt>
                <c:pt idx="1">
                  <c:v>0.86869044952374708</c:v>
                </c:pt>
                <c:pt idx="2">
                  <c:v>0.90270018251060513</c:v>
                </c:pt>
                <c:pt idx="3">
                  <c:v>0.93269263626006449</c:v>
                </c:pt>
                <c:pt idx="4">
                  <c:v>0.93611943783449902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0.65158371040723972</c:v>
                </c:pt>
                <c:pt idx="1">
                  <c:v>1.8099547511312219E-2</c:v>
                </c:pt>
                <c:pt idx="2">
                  <c:v>0.12669683257918549</c:v>
                </c:pt>
                <c:pt idx="3">
                  <c:v>0.1040723981900453</c:v>
                </c:pt>
                <c:pt idx="4">
                  <c:v>4.5248868778280547E-3</c:v>
                </c:pt>
                <c:pt idx="5">
                  <c:v>9.5022624434389136E-2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Sheet1!$B$2:$B$6</c:f>
              <c:numCache>
                <c:formatCode>0.0</c:formatCode>
                <c:ptCount val="5"/>
                <c:pt idx="0">
                  <c:v>8.2856738168055664</c:v>
                </c:pt>
                <c:pt idx="1">
                  <c:v>8.4068041925754162</c:v>
                </c:pt>
                <c:pt idx="2">
                  <c:v>8.5461277962911524</c:v>
                </c:pt>
                <c:pt idx="3">
                  <c:v>8.6288127409961515</c:v>
                </c:pt>
                <c:pt idx="4">
                  <c:v>8.6622991110654777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Sheet1!$C$2:$C$6</c:f>
              <c:numCache>
                <c:formatCode>0.0</c:formatCode>
                <c:ptCount val="5"/>
                <c:pt idx="0">
                  <c:v>1.7143261831944336</c:v>
                </c:pt>
                <c:pt idx="1">
                  <c:v>1.5931958074245838</c:v>
                </c:pt>
                <c:pt idx="2">
                  <c:v>1.4538722037088476</c:v>
                </c:pt>
                <c:pt idx="3">
                  <c:v>1.3711872590038485</c:v>
                </c:pt>
                <c:pt idx="4">
                  <c:v>1.3377008889345223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0.81074655318192068</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0.46015392150227452</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0.12828747296209642</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1.3393029464839827</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0.12828747296209642</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0.2696417965828406</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8.1834656812767683</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0.35925643780929217</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0.49272237730815593</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0.13736731494187104</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1.4340952035636292</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0.13736731494187104</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2.0533441333606461E-2</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8.3499728711305909</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0.59475386133075858</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0.15871388105852802</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4.4248243410665467E-2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0.46194535918682078</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4.4248243410665467E-2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0.15871388105852802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1.1402175653032032E-2</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9.5655999181333389</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0.47537461913873358</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0.57641271191976617</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0.1606995545186285</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1.6776804616694969</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0.16069955451862761</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0.57641271191976529</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0.21414956487044279</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7.4514410129181128</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0.33430268518890482</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0.24654442910613028</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6.8734743538964693E-2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0.71758093305615844</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6.8734743538964693E-2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0.19454511510573447</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9.0761853437434521</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2.0368115160720457E-2</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0.34813382557632977</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9.7057107739098036E-2</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1.0132623815155597</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9.7057107739097148E-2</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0.2576364912854423</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8.3389834238246614</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0.15009443247294207</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0.31584085443629206</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8.8054068824490628E-2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0.91927193749766545</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8.8054068824490628E-2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0.15244121226675489</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8.8742176858127095</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0.69218603884800967</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0.44303867865169355</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0.12351587121791141</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1.289488103866244</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0.12351587121791141</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0.16425541286459477</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8.8279150821380092</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0.66723479396875618</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0.22763464890504004</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6.346283819836529E-2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0.66254299214716283</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6.346283819836529E-2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8.5293113800192444E-2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9.2929109806116657</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0.48636363636363639</c:v>
                </c:pt>
                <c:pt idx="1">
                  <c:v>4.5454545454545444E-3</c:v>
                </c:pt>
                <c:pt idx="2">
                  <c:v>0.34090909090909088</c:v>
                </c:pt>
                <c:pt idx="3">
                  <c:v>3.6363636363636348E-2</c:v>
                </c:pt>
                <c:pt idx="4">
                  <c:v>4.5454545454545444E-3</c:v>
                </c:pt>
                <c:pt idx="5">
                  <c:v>8.1818181818181818E-2</c:v>
                </c:pt>
                <c:pt idx="6">
                  <c:v>9.0909090909090905E-3</c:v>
                </c:pt>
                <c:pt idx="7">
                  <c:v>9.0909090909090905E-3</c:v>
                </c:pt>
                <c:pt idx="8">
                  <c:v>2.7272727272727271E-2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8.8856669716653442</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Sheet1!$B$2:$B$6</c:f>
              <c:numCache>
                <c:formatCode>0.0</c:formatCode>
                <c:ptCount val="5"/>
                <c:pt idx="0">
                  <c:v>9.1152503526588582</c:v>
                </c:pt>
                <c:pt idx="1">
                  <c:v>8.991005397868097</c:v>
                </c:pt>
                <c:pt idx="2">
                  <c:v>8.8856669716653442</c:v>
                </c:pt>
                <c:pt idx="3">
                  <c:v>8.8684791102065628</c:v>
                </c:pt>
                <c:pt idx="4">
                  <c:v>8.7858274974699508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Sheet1!$C$2:$C$6</c:f>
              <c:numCache>
                <c:formatCode>0.0</c:formatCode>
                <c:ptCount val="5"/>
                <c:pt idx="0">
                  <c:v>0.88474964734114181</c:v>
                </c:pt>
                <c:pt idx="1">
                  <c:v>1.008994602131903</c:v>
                </c:pt>
                <c:pt idx="2">
                  <c:v>1.1143330283346558</c:v>
                </c:pt>
                <c:pt idx="3">
                  <c:v>1.1315208897934372</c:v>
                </c:pt>
                <c:pt idx="4">
                  <c:v>1.2141725025300492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Sheet1!$B$2:$B$6</c:f>
              <c:numCache>
                <c:formatCode>0.0</c:formatCode>
                <c:ptCount val="5"/>
                <c:pt idx="0">
                  <c:v>8.0970813494483185</c:v>
                </c:pt>
                <c:pt idx="1">
                  <c:v>8.1839399814001421</c:v>
                </c:pt>
                <c:pt idx="2">
                  <c:v>8.2410632500314236</c:v>
                </c:pt>
                <c:pt idx="3">
                  <c:v>8.283471024382429</c:v>
                </c:pt>
                <c:pt idx="4">
                  <c:v>8.4113799351677443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Sheet1!$C$2:$C$6</c:f>
              <c:numCache>
                <c:formatCode>0.0</c:formatCode>
                <c:ptCount val="5"/>
                <c:pt idx="0">
                  <c:v>1.9029186505516815</c:v>
                </c:pt>
                <c:pt idx="1">
                  <c:v>1.8160600185998579</c:v>
                </c:pt>
                <c:pt idx="2">
                  <c:v>1.7589367499685764</c:v>
                </c:pt>
                <c:pt idx="3">
                  <c:v>1.716528975617571</c:v>
                </c:pt>
                <c:pt idx="4">
                  <c:v>1.5886200648322557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0.49921893442167864</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0.23051955055521667</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6.4267127209390651E-2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0.6709396548720683</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6.4267127209390651E-2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0.23051955055521667</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0.24388950284700428</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9.7372789265682211</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0.36088155026871416</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0.33213890263073065</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9.2597842808320507E-2</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0.96670829074547981</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9.2597842808320507E-2</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0.33213890263072976</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0.21184416509786708</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8.9868637784922782</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1.0538006148964403</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0.60660148225508426</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0.16911595798099022</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1.7655465151170526</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0.16911595798099022</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0.42291623339310291</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8.1874416286271252</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0.86730797501410617</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0.23876664625267097</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6.656635583021675E-2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0.69494327420769153</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6.656635583021675E-2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8.6723607673127034E-2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9.4871786702290812</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0.74451581998073912</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0.37848531941738273</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0.10551887729825271</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1.101602050552394</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0.10551887729825182</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0.37848531941738095</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7.4851671603161307E-2</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8.0295718544100172</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8.550217860083821</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Sheet1!$B$2:$B$6</c:f>
              <c:numCache>
                <c:formatCode>0.0</c:formatCode>
                <c:ptCount val="5"/>
                <c:pt idx="0">
                  <c:v>9.1962146276023713</c:v>
                </c:pt>
                <c:pt idx="1">
                  <c:v>9.0134470920184171</c:v>
                </c:pt>
                <c:pt idx="2">
                  <c:v>8.9394342212022426</c:v>
                </c:pt>
                <c:pt idx="3">
                  <c:v>8.9263640723214763</c:v>
                </c:pt>
                <c:pt idx="4">
                  <c:v>8.7640074210178938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Sheet1!$C$2:$C$6</c:f>
              <c:numCache>
                <c:formatCode>0.0</c:formatCode>
                <c:ptCount val="5"/>
                <c:pt idx="0">
                  <c:v>0.80378537239762871</c:v>
                </c:pt>
                <c:pt idx="1">
                  <c:v>0.9865529079815829</c:v>
                </c:pt>
                <c:pt idx="2">
                  <c:v>1.0605657787977574</c:v>
                </c:pt>
                <c:pt idx="3">
                  <c:v>1.0736359276785237</c:v>
                </c:pt>
                <c:pt idx="4">
                  <c:v>1.2359925789821062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3.1674208144796379E-2</c:v>
                </c:pt>
                <c:pt idx="2">
                  <c:v>0.12669683257918549</c:v>
                </c:pt>
                <c:pt idx="3">
                  <c:v>0.40723981900452488</c:v>
                </c:pt>
                <c:pt idx="4">
                  <c:v>0.43438914027149322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Sheet1!$B$2:$B$6</c:f>
              <c:numCache>
                <c:formatCode>0.0</c:formatCode>
                <c:ptCount val="5"/>
                <c:pt idx="0">
                  <c:v>7.961798624278436</c:v>
                </c:pt>
                <c:pt idx="1">
                  <c:v>8.009617597987015</c:v>
                </c:pt>
                <c:pt idx="2">
                  <c:v>8.0549825929410943</c:v>
                </c:pt>
                <c:pt idx="3">
                  <c:v>8.1012759437185107</c:v>
                </c:pt>
                <c:pt idx="4">
                  <c:v>8.1322033065093802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Sheet1!$C$2:$C$6</c:f>
              <c:numCache>
                <c:formatCode>0.0</c:formatCode>
                <c:ptCount val="5"/>
                <c:pt idx="0">
                  <c:v>2.038201375721564</c:v>
                </c:pt>
                <c:pt idx="1">
                  <c:v>1.990382402012985</c:v>
                </c:pt>
                <c:pt idx="2">
                  <c:v>1.9450174070589057</c:v>
                </c:pt>
                <c:pt idx="3">
                  <c:v>1.8987240562814893</c:v>
                </c:pt>
                <c:pt idx="4">
                  <c:v>1.8677966934906198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0.31439714480535308</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0.28105974430010505</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7.8357355360395786E-2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0.81803962997912905</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7.8357355360395786E-2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0.28105974430010505</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3.5260365106234204E-2</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8.8258586762934179</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0.55458389916643469</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0.42769152820359402</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0.11923720041635022</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1.2448193900841922</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0.11923720041635022</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0.42769152820359402</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1.2321691481512076E-2</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8.4079722477969856</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0.17330698783853915</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0.49334327715705228</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0.13754041717756937</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1.4359023662503709</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0.13754041717757026</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0.49334327715705228</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9.8928268507002315E-2</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8.0837970974680911</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0.34966888408154873</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0.21861683476821625</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6.0948739038940047E-2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0.63629615499131731</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6.0948739038940047E-2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0.19022723414444975</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9.2309837525353871</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0.51809317067473426</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0.25476471582694415</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7.1026498017539907E-2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0.74150652341119638</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7.1026498017539907E-2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0.14884414792794942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9.173041655237796</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0.60314545245349827</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0.27235352515748446</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7.5930126555707744E-2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0.79269970695428427</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7.5930126555707744E-2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0.27235352515748446</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5.8667971897094162E-2</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8.6739380675265068</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0.32400983130029992</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0.18260668440666805</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5.0909378348963585E-2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0.53148665923585625</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5.0909378348963585E-2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0.18260668440666805</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4.1636918155482761E-2</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9.4042410329183941</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0.23415401332637309</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0.32305272036517074</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9.0064683125760325E-2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0.94026246444278172</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9.0064683125760325E-2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0.23718006345890785</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8.7830474142468038</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0.7244850359968984</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0.25780756098437863</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7.1874820497523473E-2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0.75036288928055939</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7.1874820497523473E-2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0.11747063320280127</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9.0285528524095149</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0.48346587052804058</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0.31523454883683577</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8.7885035356423558E-2</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0.9175072521654819</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8.7885035356423558E-2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0.31523454883683577</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9.8372277778423722E-2</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8.0556172881332024</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0.23118414362617123</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0.46586868108858948</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0.12988070520821182</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1.3559360642186151</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0.12988070520821271</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0.46586868108858948</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0.11254355481837042</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6.1363202570805164</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0.74179519184720633</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0.29274315459143097</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8.1614602798296687E-2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0.85204482931996495</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8.1614602798296687E-2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0.19156004438763929</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8.7992439793592379</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7.1719023430954687</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Sheet1!$B$2:$B$6</c:f>
              <c:numCache>
                <c:formatCode>0.0</c:formatCode>
                <c:ptCount val="5"/>
                <c:pt idx="0">
                  <c:v>8.4305933943544691</c:v>
                </c:pt>
                <c:pt idx="1">
                  <c:v>8.1739003213462063</c:v>
                </c:pt>
                <c:pt idx="2">
                  <c:v>8.1046884385609648</c:v>
                </c:pt>
                <c:pt idx="3">
                  <c:v>8.0011467351524104</c:v>
                </c:pt>
                <c:pt idx="4">
                  <c:v>7.9447937192049141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Sheet1!$C$2:$C$6</c:f>
              <c:numCache>
                <c:formatCode>0.0</c:formatCode>
                <c:ptCount val="5"/>
                <c:pt idx="0">
                  <c:v>1.5694066056455309</c:v>
                </c:pt>
                <c:pt idx="1">
                  <c:v>1.8260996786537937</c:v>
                </c:pt>
                <c:pt idx="2">
                  <c:v>1.8953115614390352</c:v>
                </c:pt>
                <c:pt idx="3">
                  <c:v>1.9988532648475896</c:v>
                </c:pt>
                <c:pt idx="4">
                  <c:v>2.0552062807950859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Sheet1!$B$2:$B$6</c:f>
              <c:numCache>
                <c:formatCode>0.0</c:formatCode>
                <c:ptCount val="5"/>
                <c:pt idx="0">
                  <c:v>6.5639058317985892</c:v>
                </c:pt>
                <c:pt idx="1">
                  <c:v>6.7721088865818784</c:v>
                </c:pt>
                <c:pt idx="2">
                  <c:v>6.999985590065303</c:v>
                </c:pt>
                <c:pt idx="3">
                  <c:v>7.0107771403168888</c:v>
                </c:pt>
                <c:pt idx="4">
                  <c:v>7.1412512253631268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Sheet1!$C$2:$C$6</c:f>
              <c:numCache>
                <c:formatCode>0.0</c:formatCode>
                <c:ptCount val="5"/>
                <c:pt idx="0">
                  <c:v>3.4360941682014108</c:v>
                </c:pt>
                <c:pt idx="1">
                  <c:v>3.2278911134181216</c:v>
                </c:pt>
                <c:pt idx="2">
                  <c:v>3.000014409934697</c:v>
                </c:pt>
                <c:pt idx="3">
                  <c:v>2.9892228596831112</c:v>
                </c:pt>
                <c:pt idx="4">
                  <c:v>2.8587487746368732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0.27806512694298213</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0.4013603577524858</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0.11189626696026078</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1.1681810903291714</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0.11189626696026167</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0.30369885827003351</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6.9626976740397248</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0.46640604328403867</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0.5338934856362032</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0.14884551212687036</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1.553925947402008</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0.14884551212687036</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0.48769184067893967</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6.7883382391914413</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0.53552874014648211</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0.57960252484859076</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0.16158885051446603</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1.6869645852087682</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0.16158885051446603</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0.57960252484859076</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6.8824054343529006E-2</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5.590986220862348</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0.72457301375120764</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0.45244442074208813</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0.12613812179043915</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1.3168640263714941</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0.12613812179043826</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0.4524444207420899</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4.2233435008341758E-2</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7.2956429283123816</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0.29223744292237441</c:v>
                </c:pt>
                <c:pt idx="1">
                  <c:v>0.32420091324200911</c:v>
                </c:pt>
                <c:pt idx="2">
                  <c:v>0.45662100456621002</c:v>
                </c:pt>
                <c:pt idx="3">
                  <c:v>1.3698630136986301E-2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0.83640538447606705</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1.5097066531572065</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0.4208949275392504</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4.3940830978877674</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0.41468382722269759</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8.2916715486605312</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0.48715359403259662</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0.34673972420318666</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9.6668442699300527E-2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1.0092047738553864</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9.6668442699300527E-2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0.25650002860501786</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8.1020774475063853</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8.0742026908187672</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Sheet1!$B$2:$B$6</c:f>
              <c:numCache>
                <c:formatCode>0.0</c:formatCode>
                <c:ptCount val="5"/>
                <c:pt idx="0">
                  <c:v>9.0277879018559304</c:v>
                </c:pt>
                <c:pt idx="1">
                  <c:v>8.9993429830410552</c:v>
                </c:pt>
                <c:pt idx="2">
                  <c:v>8.7637887561109924</c:v>
                </c:pt>
                <c:pt idx="3">
                  <c:v>8.7466527722672733</c:v>
                </c:pt>
                <c:pt idx="4">
                  <c:v>8.7317369583310658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Sheet1!$C$2:$C$6</c:f>
              <c:numCache>
                <c:formatCode>0.0</c:formatCode>
                <c:ptCount val="5"/>
                <c:pt idx="0">
                  <c:v>0.97221209814406961</c:v>
                </c:pt>
                <c:pt idx="1">
                  <c:v>1.0006570169589448</c:v>
                </c:pt>
                <c:pt idx="2">
                  <c:v>1.2362112438890076</c:v>
                </c:pt>
                <c:pt idx="3">
                  <c:v>1.2533472277327267</c:v>
                </c:pt>
                <c:pt idx="4">
                  <c:v>1.2682630416689342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Sheet1!$B$2:$B$6</c:f>
              <c:numCache>
                <c:formatCode>0.0</c:formatCode>
                <c:ptCount val="5"/>
                <c:pt idx="0">
                  <c:v>7.8006776068358006</c:v>
                </c:pt>
                <c:pt idx="1">
                  <c:v>7.9047679702050786</c:v>
                </c:pt>
                <c:pt idx="2">
                  <c:v>8.0521243285688051</c:v>
                </c:pt>
                <c:pt idx="3">
                  <c:v>8.0742026908187672</c:v>
                </c:pt>
                <c:pt idx="4">
                  <c:v>8.2110290023300578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Sheet1!$C$2:$C$6</c:f>
              <c:numCache>
                <c:formatCode>0.0</c:formatCode>
                <c:ptCount val="5"/>
                <c:pt idx="0">
                  <c:v>2.1993223931641994</c:v>
                </c:pt>
                <c:pt idx="1">
                  <c:v>2.0952320297949214</c:v>
                </c:pt>
                <c:pt idx="2">
                  <c:v>1.9478756714311949</c:v>
                </c:pt>
                <c:pt idx="3">
                  <c:v>1.9257973091812328</c:v>
                </c:pt>
                <c:pt idx="4">
                  <c:v>1.7889709976699422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0.2858895391919587</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0.38124149926287565</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0.10628727963252516</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1.1096240614831219</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0.10628727963252516</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0.2937871245223409</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7.3157542046913857</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0.23250593036401135</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0.21380080796429901</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5.9606066773156385E-2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0.62227884776556763</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5.9606066773156385E-2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0.21380080796429901</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0.23085190233111952</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8.8326511769461487</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7.3125940769622888</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Sheet1!$B$2:$B$6</c:f>
              <c:numCache>
                <c:formatCode>0.0</c:formatCode>
                <c:ptCount val="5"/>
                <c:pt idx="0">
                  <c:v>8.436499219444384</c:v>
                </c:pt>
                <c:pt idx="1">
                  <c:v>8.2192395537582712</c:v>
                </c:pt>
                <c:pt idx="2">
                  <c:v>8.1866343104152772</c:v>
                </c:pt>
                <c:pt idx="3">
                  <c:v>8.1717453105633684</c:v>
                </c:pt>
                <c:pt idx="4">
                  <c:v>8.1495990532324765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Sheet1!$C$2:$C$6</c:f>
              <c:numCache>
                <c:formatCode>0.0</c:formatCode>
                <c:ptCount val="5"/>
                <c:pt idx="0">
                  <c:v>1.563500780555616</c:v>
                </c:pt>
                <c:pt idx="1">
                  <c:v>1.7807604462417288</c:v>
                </c:pt>
                <c:pt idx="2">
                  <c:v>1.8133656895847228</c:v>
                </c:pt>
                <c:pt idx="3">
                  <c:v>1.8282546894366316</c:v>
                </c:pt>
                <c:pt idx="4">
                  <c:v>1.8504009467675235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Sheet1!$B$2:$B$6</c:f>
              <c:numCache>
                <c:formatCode>0.0</c:formatCode>
                <c:ptCount val="5"/>
                <c:pt idx="0">
                  <c:v>7.3125940769622888</c:v>
                </c:pt>
                <c:pt idx="1">
                  <c:v>7.3139410721148197</c:v>
                </c:pt>
                <c:pt idx="2">
                  <c:v>7.4371973724051079</c:v>
                </c:pt>
                <c:pt idx="3">
                  <c:v>7.4997662166934589</c:v>
                </c:pt>
                <c:pt idx="4">
                  <c:v>7.6924415383337532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Sheet1!$C$2:$C$6</c:f>
              <c:numCache>
                <c:formatCode>0.0</c:formatCode>
                <c:ptCount val="5"/>
                <c:pt idx="0">
                  <c:v>2.6874059230377112</c:v>
                </c:pt>
                <c:pt idx="1">
                  <c:v>2.6860589278851803</c:v>
                </c:pt>
                <c:pt idx="2">
                  <c:v>2.5628026275948921</c:v>
                </c:pt>
                <c:pt idx="3">
                  <c:v>2.5002337833065411</c:v>
                </c:pt>
                <c:pt idx="4">
                  <c:v>2.3075584616662468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0.28436018957345971</c:v>
                </c:pt>
                <c:pt idx="1">
                  <c:v>0.71563981042654023</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0.72815458849778913</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0.6589981040440831</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0.18372374439106132</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1.9180497247359334</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0.18372374439106132</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0.3738938385244932</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7.2747671039514374</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0.40152156912083603</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0.88745015859024301</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0.24741446917081511</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2.5829718203362422</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0.247414469170816</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0.34301522109757965</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5.2473977932980587</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0.36879619083057591</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0.33213097909860689</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9.2595633786806353E-2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0.96668522887547326</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9.2595633786807241E-2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0.30168643156969743</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7.9568641286245061</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0.69266495796974148</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0.34970580882593261</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9.749536491611277E-2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1.0178377240251768</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9.7495364916111882E-2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0.34970580882593261</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0.10002890155290523</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7.7272788980598914</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0.40542080688703663</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0.31858511224700869</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8.8819147384604946E-2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0.92725924869954923</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6.0421182128180817E-2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8.9959328167123971</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5.2372950339531599E-2</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0.39604308706137115</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0.11041385164629069</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1.1527048855831268</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0.11041385164629069</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0.27495657560514886</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7.7003077197489498</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1.4469543619854974E-2</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0.35923381787662034</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0.1001517026030383</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1.0455695111499113</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0.10015170260303918</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0.25560247430318306</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8.0167699526218374</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6.1392957123815428E-2</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0.29430595877952292</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8.2050300921592267E-2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0.85659345567320244</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8.2050300921592267E-2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0.27919443121753496</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8.0101760004088813</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0.13542748654902059</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0.46662964195242296</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0.13009285540770499</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1.3581508820859982</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0.13009285540770588</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0.46662964195242296</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0.19319691978041398</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6.9817575802147847</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0.31031129294689652</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0.48005173520928235</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0.13383483465708945</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1.3972166125011771</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0.13383483465708945</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0.32025057905214549</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6.1137521872983207</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0.80542986425339369</c:v>
                </c:pt>
                <c:pt idx="1">
                  <c:v>0.19457013574660639</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0.92696958673671581</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0.40386802812546563</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0.11259538671158431</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1.1754798009614236</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0.11259538671158609</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0.28241898046799818</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8.1312232383946998</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0.52111944620846362</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0.40991074889358803</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0.1142800520831786</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1.1930674675037523</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0.11428005208317771</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0.40991074889358892</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6.9295773905352576E-2</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7.0515654077265921</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0.89309194455838092</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0.28555830543012828</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7.9611520569836891E-2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0.83113293614222261</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7.9611520569837779E-2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0.28555830543012917</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0.35034363970360438</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7.7544391693666972</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2.1521521968936419E-2</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0.65115443019747321</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0.18153698676605678</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1.8952202865780956</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0.1815369867660559</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0.65115443019747321</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0.45646915184307879</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5.4140850810449974</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7.7317224576805259</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Sheet1!$B$2:$B$6</c:f>
              <c:numCache>
                <c:formatCode>0.0</c:formatCode>
                <c:ptCount val="5"/>
                <c:pt idx="0">
                  <c:v>8.3811214116627468</c:v>
                </c:pt>
                <c:pt idx="1">
                  <c:v>8.3705255737799735</c:v>
                </c:pt>
                <c:pt idx="2">
                  <c:v>8.2334350816116828</c:v>
                </c:pt>
                <c:pt idx="3">
                  <c:v>8.1798075127780816</c:v>
                </c:pt>
                <c:pt idx="4">
                  <c:v>8.1779015786086156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Sheet1!$C$2:$C$6</c:f>
              <c:numCache>
                <c:formatCode>0.0</c:formatCode>
                <c:ptCount val="5"/>
                <c:pt idx="0">
                  <c:v>1.6188785883372532</c:v>
                </c:pt>
                <c:pt idx="1">
                  <c:v>1.6294744262200265</c:v>
                </c:pt>
                <c:pt idx="2">
                  <c:v>1.7665649183883172</c:v>
                </c:pt>
                <c:pt idx="3">
                  <c:v>1.8201924872219184</c:v>
                </c:pt>
                <c:pt idx="4">
                  <c:v>1.8220984213913844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Sheet1!$B$2:$B$6</c:f>
              <c:numCache>
                <c:formatCode>0.0</c:formatCode>
                <c:ptCount val="5"/>
                <c:pt idx="0">
                  <c:v>7.0340563551588957</c:v>
                </c:pt>
                <c:pt idx="1">
                  <c:v>7.3176047195826612</c:v>
                </c:pt>
                <c:pt idx="2">
                  <c:v>7.4028619893756966</c:v>
                </c:pt>
                <c:pt idx="3">
                  <c:v>7.6177073203342376</c:v>
                </c:pt>
                <c:pt idx="4">
                  <c:v>7.7317224576805259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Sheet1!$C$2:$C$6</c:f>
              <c:numCache>
                <c:formatCode>0.0</c:formatCode>
                <c:ptCount val="5"/>
                <c:pt idx="0">
                  <c:v>2.9659436448411043</c:v>
                </c:pt>
                <c:pt idx="1">
                  <c:v>2.6823952804173388</c:v>
                </c:pt>
                <c:pt idx="2">
                  <c:v>2.5971380106243034</c:v>
                </c:pt>
                <c:pt idx="3">
                  <c:v>2.3822926796657624</c:v>
                </c:pt>
                <c:pt idx="4">
                  <c:v>2.2682775423194741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0.33983418517006836</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0.71372680878158512</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0.19898169809129485</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2.0773405882645761</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0.19898169809129485</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0.60510887852536399</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6.3659084623266278</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0.15722449440491371</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0.31058176298701845</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8.6587873448166874E-2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0.9039650665905441</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8.6587873448166874E-2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0.31058176298701845</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0.16883006236064979</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8.6374150880166702</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0.64178205993327442</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0.35963451747562392</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0.10026341465539979</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1.0467357690660641</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0.10026341465539979</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0.35493150981197452</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8.1918438226982815</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13226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RR8 | Leeds Teaching Hospitals NHS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10341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RR8 | Leeds Teaching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10341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RR8 | Leeds Teaching Hospitals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Leeds Teaching Hospitals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285113156"/>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1135335689"/>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4245652942"/>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1584118389"/>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658401033"/>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28%</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28%</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81</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256616192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24243350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340671488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192892005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155179218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17465473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17875335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37696649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133695196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11163494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39036077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19533374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364825573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47081464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48191936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35849054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339122450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220253766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221680104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37084375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2685622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219565440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172187017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15598306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56163394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146789098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68507221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9457512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1534601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154994524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3793911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86347211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398752106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225279218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281765802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24783166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360473290"/>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238042272"/>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00936175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272184931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49740556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During your labour, were you ever sent home when you were worried about yourself or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27574675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 Were you offered a choice about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27967630"/>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G8. Did you have confidence and trust in the midwife or midwifery team you saw or spoke to after going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G13. Were you given information about your own physical recovery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95691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 Thinking about your postnatal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G2. If you contacted a midwife /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G6. Did you feel that the midwife or midwifery team that you saw or spoke to always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143179703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20175056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During your labour, were you ever sent home when you were worried about yourself or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At the start of your labour, did you feel that you were given appropriate advice and support when you contacted a midwife or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393388826"/>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378381996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 Thinking about your postnatal care, were you involved in decisions about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G13. Were you given information about your own physical recovery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G6. Did you feel that the midwife or midwifery team that you saw or spoke to always listened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Leeds Teaching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Antenatal care: Start of your pregnancy</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kumimoji="0" lang="en-GB" sz="1400" b="0" i="0" u="none" strike="noStrike" kern="1200" cap="none" spc="0" normalizeH="0" baseline="0" noProof="0">
                <a:ln>
                  <a:noFill/>
                </a:ln>
                <a:solidFill>
                  <a:prstClr val="black"/>
                </a:solidFill>
                <a:effectLst/>
                <a:uLnTx/>
                <a:uFillTx/>
                <a:latin typeface="Arial"/>
                <a:ea typeface="+mj-ea"/>
                <a:cs typeface="+mj-cs"/>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lang="en-GB" sz="1400" b="0">
                <a:solidFill>
                  <a:prstClr val="black"/>
                </a:solidFill>
                <a:latin typeface="Arial"/>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lang="en-GB" sz="1400" b="0">
                <a:solidFill>
                  <a:prstClr val="black"/>
                </a:solidFill>
                <a:latin typeface="Arial"/>
              </a:rPr>
              <a:t>Being sent home when they were worried about themselves or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Feeling that they were given appropriate advice and support when they contacted a midwife or the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Being able to get support or advice about feeding baby during evenings, nights or weekends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noProof="0">
                <a:solidFill>
                  <a:prstClr val="black"/>
                </a:solidFill>
                <a:latin typeface="Arial"/>
              </a:rPr>
              <a:t>Being involved in decisions about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Being given information about physical recovery after birth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Midwife/midwifery team always listening</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598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Leeds Teaching Hospitals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8891293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478056420"/>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7694052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3909489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131093723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19588487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65286454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719532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423135159"/>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5804835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674957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70961729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192922370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273028581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229548491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385148460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8509252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719932617"/>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736602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2924882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424581905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307685454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185096472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403011047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95995704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178894381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198589084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49012339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3458701935"/>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105441849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291435606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32312084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5546351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0196364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9909932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5674314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47694840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185328959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28788127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101438656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139587702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31114473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59200783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450589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4940315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6134981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5882055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78707975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359276212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151919868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150396356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200688852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364140007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204283847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04150374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322402177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309881489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115652728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298981673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53660226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202835857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243521996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42048671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9648095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3541164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4746846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1795738834"/>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260993380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253073409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224453236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32297838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194409039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292881840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256352326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8357720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3089674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0291488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6973811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289908982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82851465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121728847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887322824"/>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7846052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8153870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9898627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355500488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396577353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304170005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71247917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386452719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65389557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422241497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31211848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161910657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125471941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416232583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238782746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384346477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41434320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373958112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170662866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37004555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194368170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4203025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110711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2869759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3978758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676976124"/>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88725843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28735482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121667057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899206325"/>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17025700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6451781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2653810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862881590"/>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94321938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98859168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354342544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25407983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36814158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75088234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391978914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1701947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229087997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127646190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264571509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64260484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323380430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133193235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177295136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268162961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173225128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44733510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227872301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07652454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116065149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327309725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291218471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18642453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257427532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327710443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63149977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374725084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187896063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217198798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211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14334338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42328364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210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371910075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53954808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220314316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370711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356050760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29896518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89723264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1217712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329622762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5804077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207692223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285246189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86822217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39830647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4711269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40642361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212931175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40631630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235287073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53566521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28210854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277893793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400038768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6328391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83315610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109585922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64179661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275499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62681944"/>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598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36</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3234240276"/>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3468938564"/>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2851592278"/>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50%</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229936184"/>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11752495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362589164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266875279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42314760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44222566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11540208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60714908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281046549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17373716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41263954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419885734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282566412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228385726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132499613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126894791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104704477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1308023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0614077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338126217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354153977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25211224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16673864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247452254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44888674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357954532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210826613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96260179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303710409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370240689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30964310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277006282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32134870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420430870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42416548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6235</TotalTime>
  <Words>16694</Words>
  <Application>Microsoft Office PowerPoint</Application>
  <PresentationFormat>Widescreen</PresentationFormat>
  <Paragraphs>1949</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Leeds Teaching Hospitals NHS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397</cp:revision>
  <dcterms:created xsi:type="dcterms:W3CDTF">2021-03-04T09:52:26Z</dcterms:created>
  <dcterms:modified xsi:type="dcterms:W3CDTF">2025-11-28T21:48:42Z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